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1"/>
  </p:notesMasterIdLst>
  <p:sldIdLst>
    <p:sldId id="256" r:id="rId2"/>
    <p:sldId id="297" r:id="rId3"/>
    <p:sldId id="299" r:id="rId4"/>
    <p:sldId id="261" r:id="rId5"/>
    <p:sldId id="305" r:id="rId6"/>
    <p:sldId id="300" r:id="rId7"/>
    <p:sldId id="301" r:id="rId8"/>
    <p:sldId id="302" r:id="rId9"/>
    <p:sldId id="303" r:id="rId10"/>
  </p:sldIdLst>
  <p:sldSz cx="9144000" cy="5143500" type="screen16x9"/>
  <p:notesSz cx="6858000" cy="9144000"/>
  <p:embeddedFontLst>
    <p:embeddedFont>
      <p:font typeface="Bodoni Moda" pitchFamily="2" charset="0"/>
      <p:regular r:id="rId12"/>
      <p:bold r:id="rId13"/>
      <p:italic r:id="rId14"/>
      <p:boldItalic r:id="rId15"/>
    </p:embeddedFont>
    <p:embeddedFont>
      <p:font typeface="Bodoni Moda Black" pitchFamily="2" charset="0"/>
      <p:bold r:id="rId16"/>
      <p:italic r:id="rId17"/>
      <p:boldItalic r:id="rId18"/>
    </p:embeddedFont>
    <p:embeddedFont>
      <p:font typeface="Chivo" pitchFamily="2" charset="0"/>
      <p:regular r:id="rId19"/>
      <p:bold r:id="rId20"/>
      <p:italic r:id="rId21"/>
      <p:boldItalic r:id="rId22"/>
    </p:embeddedFont>
    <p:embeddedFont>
      <p:font typeface="Nunito Light" panose="020F0302020204030204" pitchFamily="34" charset="0"/>
      <p:regular r:id="rId23"/>
      <p:italic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8918784-050C-48E6-9302-C4C8BE62865A}">
  <a:tblStyle styleId="{68918784-050C-48E6-9302-C4C8BE62865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663EC24-9AE7-4B8E-B012-D9452B14653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62" d="100"/>
          <a:sy n="162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396950" y="1508475"/>
            <a:ext cx="63501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07675" y="3159225"/>
            <a:ext cx="4528800" cy="47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269209" y="364875"/>
            <a:ext cx="8605147" cy="4413775"/>
            <a:chOff x="338850" y="364863"/>
            <a:chExt cx="8466300" cy="4413775"/>
          </a:xfrm>
        </p:grpSpPr>
        <p:cxnSp>
          <p:nvCxnSpPr>
            <p:cNvPr id="12" name="Google Shape;12;p2"/>
            <p:cNvCxnSpPr/>
            <p:nvPr/>
          </p:nvCxnSpPr>
          <p:spPr>
            <a:xfrm>
              <a:off x="338850" y="364863"/>
              <a:ext cx="8466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338850" y="4778638"/>
              <a:ext cx="8466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" name="Google Shape;14;p2"/>
          <p:cNvGrpSpPr/>
          <p:nvPr/>
        </p:nvGrpSpPr>
        <p:grpSpPr>
          <a:xfrm>
            <a:off x="8252481" y="539495"/>
            <a:ext cx="621873" cy="143698"/>
            <a:chOff x="6866421" y="671425"/>
            <a:chExt cx="1012822" cy="234036"/>
          </a:xfrm>
        </p:grpSpPr>
        <p:grpSp>
          <p:nvGrpSpPr>
            <p:cNvPr id="15" name="Google Shape;15;p2"/>
            <p:cNvGrpSpPr/>
            <p:nvPr/>
          </p:nvGrpSpPr>
          <p:grpSpPr>
            <a:xfrm>
              <a:off x="6866421" y="671425"/>
              <a:ext cx="256664" cy="234036"/>
              <a:chOff x="2574625" y="1658650"/>
              <a:chExt cx="2081625" cy="1898100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3713125" y="2406325"/>
                <a:ext cx="943125" cy="404450"/>
              </a:xfrm>
              <a:custGeom>
                <a:avLst/>
                <a:gdLst/>
                <a:ahLst/>
                <a:cxnLst/>
                <a:rect l="l" t="t" r="r" b="b"/>
                <a:pathLst>
                  <a:path w="37725" h="16178" extrusionOk="0">
                    <a:moveTo>
                      <a:pt x="28888" y="15226"/>
                    </a:moveTo>
                    <a:lnTo>
                      <a:pt x="1" y="8089"/>
                    </a:lnTo>
                    <a:lnTo>
                      <a:pt x="28888" y="952"/>
                    </a:lnTo>
                    <a:cubicBezTo>
                      <a:pt x="33510" y="1"/>
                      <a:pt x="37725" y="3467"/>
                      <a:pt x="37725" y="8089"/>
                    </a:cubicBezTo>
                    <a:cubicBezTo>
                      <a:pt x="37725" y="12643"/>
                      <a:pt x="33510" y="16178"/>
                      <a:pt x="28888" y="1522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3665550" y="1660350"/>
                <a:ext cx="593075" cy="864950"/>
              </a:xfrm>
              <a:custGeom>
                <a:avLst/>
                <a:gdLst/>
                <a:ahLst/>
                <a:cxnLst/>
                <a:rect l="l" t="t" r="r" b="b"/>
                <a:pathLst>
                  <a:path w="23723" h="34598" extrusionOk="0">
                    <a:moveTo>
                      <a:pt x="20664" y="13323"/>
                    </a:moveTo>
                    <a:lnTo>
                      <a:pt x="0" y="34598"/>
                    </a:lnTo>
                    <a:lnTo>
                      <a:pt x="8293" y="6322"/>
                    </a:lnTo>
                    <a:cubicBezTo>
                      <a:pt x="9720" y="1972"/>
                      <a:pt x="14886" y="1"/>
                      <a:pt x="18896" y="2312"/>
                    </a:cubicBezTo>
                    <a:cubicBezTo>
                      <a:pt x="22907" y="4555"/>
                      <a:pt x="23722" y="9856"/>
                      <a:pt x="20664" y="133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2972250" y="2691800"/>
                <a:ext cx="594775" cy="864950"/>
              </a:xfrm>
              <a:custGeom>
                <a:avLst/>
                <a:gdLst/>
                <a:ahLst/>
                <a:cxnLst/>
                <a:rect l="l" t="t" r="r" b="b"/>
                <a:pathLst>
                  <a:path w="23791" h="34598" extrusionOk="0">
                    <a:moveTo>
                      <a:pt x="4894" y="32355"/>
                    </a:moveTo>
                    <a:cubicBezTo>
                      <a:pt x="952" y="30044"/>
                      <a:pt x="0" y="24674"/>
                      <a:pt x="3127" y="21208"/>
                    </a:cubicBezTo>
                    <a:lnTo>
                      <a:pt x="23790" y="1"/>
                    </a:lnTo>
                    <a:lnTo>
                      <a:pt x="15566" y="28277"/>
                    </a:lnTo>
                    <a:cubicBezTo>
                      <a:pt x="14070" y="32695"/>
                      <a:pt x="8905" y="34598"/>
                      <a:pt x="4894" y="3235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2972250" y="1658650"/>
                <a:ext cx="594775" cy="864950"/>
              </a:xfrm>
              <a:custGeom>
                <a:avLst/>
                <a:gdLst/>
                <a:ahLst/>
                <a:cxnLst/>
                <a:rect l="l" t="t" r="r" b="b"/>
                <a:pathLst>
                  <a:path w="23791" h="34598" extrusionOk="0">
                    <a:moveTo>
                      <a:pt x="4894" y="2312"/>
                    </a:moveTo>
                    <a:cubicBezTo>
                      <a:pt x="8905" y="1"/>
                      <a:pt x="14070" y="1972"/>
                      <a:pt x="15566" y="6322"/>
                    </a:cubicBezTo>
                    <a:lnTo>
                      <a:pt x="23790" y="34598"/>
                    </a:lnTo>
                    <a:lnTo>
                      <a:pt x="3127" y="13323"/>
                    </a:lnTo>
                    <a:cubicBezTo>
                      <a:pt x="0" y="9924"/>
                      <a:pt x="816" y="4623"/>
                      <a:pt x="4894" y="231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2574625" y="2406325"/>
                <a:ext cx="943100" cy="404450"/>
              </a:xfrm>
              <a:custGeom>
                <a:avLst/>
                <a:gdLst/>
                <a:ahLst/>
                <a:cxnLst/>
                <a:rect l="l" t="t" r="r" b="b"/>
                <a:pathLst>
                  <a:path w="37724" h="16178" extrusionOk="0">
                    <a:moveTo>
                      <a:pt x="8836" y="15226"/>
                    </a:moveTo>
                    <a:cubicBezTo>
                      <a:pt x="4282" y="16178"/>
                      <a:pt x="0" y="12643"/>
                      <a:pt x="0" y="8089"/>
                    </a:cubicBezTo>
                    <a:cubicBezTo>
                      <a:pt x="0" y="3467"/>
                      <a:pt x="4282" y="1"/>
                      <a:pt x="8836" y="952"/>
                    </a:cubicBezTo>
                    <a:lnTo>
                      <a:pt x="37724" y="808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3663850" y="2693500"/>
                <a:ext cx="594775" cy="863250"/>
              </a:xfrm>
              <a:custGeom>
                <a:avLst/>
                <a:gdLst/>
                <a:ahLst/>
                <a:cxnLst/>
                <a:rect l="l" t="t" r="r" b="b"/>
                <a:pathLst>
                  <a:path w="23791" h="34530" extrusionOk="0">
                    <a:moveTo>
                      <a:pt x="18896" y="32287"/>
                    </a:moveTo>
                    <a:cubicBezTo>
                      <a:pt x="14886" y="34530"/>
                      <a:pt x="9720" y="32627"/>
                      <a:pt x="8293" y="28277"/>
                    </a:cubicBezTo>
                    <a:lnTo>
                      <a:pt x="1" y="1"/>
                    </a:lnTo>
                    <a:lnTo>
                      <a:pt x="20664" y="21208"/>
                    </a:lnTo>
                    <a:cubicBezTo>
                      <a:pt x="23790" y="24606"/>
                      <a:pt x="22975" y="29976"/>
                      <a:pt x="18896" y="3228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" name="Google Shape;22;p2"/>
            <p:cNvGrpSpPr/>
            <p:nvPr/>
          </p:nvGrpSpPr>
          <p:grpSpPr>
            <a:xfrm>
              <a:off x="7244500" y="671425"/>
              <a:ext cx="256664" cy="234036"/>
              <a:chOff x="2574625" y="1658650"/>
              <a:chExt cx="2081625" cy="1898100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3713125" y="2406325"/>
                <a:ext cx="943125" cy="404450"/>
              </a:xfrm>
              <a:custGeom>
                <a:avLst/>
                <a:gdLst/>
                <a:ahLst/>
                <a:cxnLst/>
                <a:rect l="l" t="t" r="r" b="b"/>
                <a:pathLst>
                  <a:path w="37725" h="16178" extrusionOk="0">
                    <a:moveTo>
                      <a:pt x="28888" y="15226"/>
                    </a:moveTo>
                    <a:lnTo>
                      <a:pt x="1" y="8089"/>
                    </a:lnTo>
                    <a:lnTo>
                      <a:pt x="28888" y="952"/>
                    </a:lnTo>
                    <a:cubicBezTo>
                      <a:pt x="33510" y="1"/>
                      <a:pt x="37725" y="3467"/>
                      <a:pt x="37725" y="8089"/>
                    </a:cubicBezTo>
                    <a:cubicBezTo>
                      <a:pt x="37725" y="12643"/>
                      <a:pt x="33510" y="16178"/>
                      <a:pt x="28888" y="1522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3665550" y="1660350"/>
                <a:ext cx="593075" cy="864950"/>
              </a:xfrm>
              <a:custGeom>
                <a:avLst/>
                <a:gdLst/>
                <a:ahLst/>
                <a:cxnLst/>
                <a:rect l="l" t="t" r="r" b="b"/>
                <a:pathLst>
                  <a:path w="23723" h="34598" extrusionOk="0">
                    <a:moveTo>
                      <a:pt x="20664" y="13323"/>
                    </a:moveTo>
                    <a:lnTo>
                      <a:pt x="0" y="34598"/>
                    </a:lnTo>
                    <a:lnTo>
                      <a:pt x="8293" y="6322"/>
                    </a:lnTo>
                    <a:cubicBezTo>
                      <a:pt x="9720" y="1972"/>
                      <a:pt x="14886" y="1"/>
                      <a:pt x="18896" y="2312"/>
                    </a:cubicBezTo>
                    <a:cubicBezTo>
                      <a:pt x="22907" y="4555"/>
                      <a:pt x="23722" y="9856"/>
                      <a:pt x="20664" y="133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2972250" y="2691800"/>
                <a:ext cx="594775" cy="864950"/>
              </a:xfrm>
              <a:custGeom>
                <a:avLst/>
                <a:gdLst/>
                <a:ahLst/>
                <a:cxnLst/>
                <a:rect l="l" t="t" r="r" b="b"/>
                <a:pathLst>
                  <a:path w="23791" h="34598" extrusionOk="0">
                    <a:moveTo>
                      <a:pt x="4894" y="32355"/>
                    </a:moveTo>
                    <a:cubicBezTo>
                      <a:pt x="952" y="30044"/>
                      <a:pt x="0" y="24674"/>
                      <a:pt x="3127" y="21208"/>
                    </a:cubicBezTo>
                    <a:lnTo>
                      <a:pt x="23790" y="1"/>
                    </a:lnTo>
                    <a:lnTo>
                      <a:pt x="15566" y="28277"/>
                    </a:lnTo>
                    <a:cubicBezTo>
                      <a:pt x="14070" y="32695"/>
                      <a:pt x="8905" y="34598"/>
                      <a:pt x="4894" y="3235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2972250" y="1658650"/>
                <a:ext cx="594775" cy="864950"/>
              </a:xfrm>
              <a:custGeom>
                <a:avLst/>
                <a:gdLst/>
                <a:ahLst/>
                <a:cxnLst/>
                <a:rect l="l" t="t" r="r" b="b"/>
                <a:pathLst>
                  <a:path w="23791" h="34598" extrusionOk="0">
                    <a:moveTo>
                      <a:pt x="4894" y="2312"/>
                    </a:moveTo>
                    <a:cubicBezTo>
                      <a:pt x="8905" y="1"/>
                      <a:pt x="14070" y="1972"/>
                      <a:pt x="15566" y="6322"/>
                    </a:cubicBezTo>
                    <a:lnTo>
                      <a:pt x="23790" y="34598"/>
                    </a:lnTo>
                    <a:lnTo>
                      <a:pt x="3127" y="13323"/>
                    </a:lnTo>
                    <a:cubicBezTo>
                      <a:pt x="0" y="9924"/>
                      <a:pt x="816" y="4623"/>
                      <a:pt x="4894" y="231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2574625" y="2406325"/>
                <a:ext cx="943100" cy="404450"/>
              </a:xfrm>
              <a:custGeom>
                <a:avLst/>
                <a:gdLst/>
                <a:ahLst/>
                <a:cxnLst/>
                <a:rect l="l" t="t" r="r" b="b"/>
                <a:pathLst>
                  <a:path w="37724" h="16178" extrusionOk="0">
                    <a:moveTo>
                      <a:pt x="8836" y="15226"/>
                    </a:moveTo>
                    <a:cubicBezTo>
                      <a:pt x="4282" y="16178"/>
                      <a:pt x="0" y="12643"/>
                      <a:pt x="0" y="8089"/>
                    </a:cubicBezTo>
                    <a:cubicBezTo>
                      <a:pt x="0" y="3467"/>
                      <a:pt x="4282" y="1"/>
                      <a:pt x="8836" y="952"/>
                    </a:cubicBezTo>
                    <a:lnTo>
                      <a:pt x="37724" y="808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3663850" y="2693500"/>
                <a:ext cx="594775" cy="863250"/>
              </a:xfrm>
              <a:custGeom>
                <a:avLst/>
                <a:gdLst/>
                <a:ahLst/>
                <a:cxnLst/>
                <a:rect l="l" t="t" r="r" b="b"/>
                <a:pathLst>
                  <a:path w="23791" h="34530" extrusionOk="0">
                    <a:moveTo>
                      <a:pt x="18896" y="32287"/>
                    </a:moveTo>
                    <a:cubicBezTo>
                      <a:pt x="14886" y="34530"/>
                      <a:pt x="9720" y="32627"/>
                      <a:pt x="8293" y="28277"/>
                    </a:cubicBezTo>
                    <a:lnTo>
                      <a:pt x="1" y="1"/>
                    </a:lnTo>
                    <a:lnTo>
                      <a:pt x="20664" y="21208"/>
                    </a:lnTo>
                    <a:cubicBezTo>
                      <a:pt x="23790" y="24606"/>
                      <a:pt x="22975" y="29976"/>
                      <a:pt x="18896" y="3228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" name="Google Shape;29;p2"/>
            <p:cNvGrpSpPr/>
            <p:nvPr/>
          </p:nvGrpSpPr>
          <p:grpSpPr>
            <a:xfrm>
              <a:off x="7622579" y="671425"/>
              <a:ext cx="256664" cy="234036"/>
              <a:chOff x="2574625" y="1658650"/>
              <a:chExt cx="2081625" cy="1898100"/>
            </a:xfrm>
          </p:grpSpPr>
          <p:sp>
            <p:nvSpPr>
              <p:cNvPr id="30" name="Google Shape;30;p2"/>
              <p:cNvSpPr/>
              <p:nvPr/>
            </p:nvSpPr>
            <p:spPr>
              <a:xfrm>
                <a:off x="3713125" y="2406325"/>
                <a:ext cx="943125" cy="404450"/>
              </a:xfrm>
              <a:custGeom>
                <a:avLst/>
                <a:gdLst/>
                <a:ahLst/>
                <a:cxnLst/>
                <a:rect l="l" t="t" r="r" b="b"/>
                <a:pathLst>
                  <a:path w="37725" h="16178" extrusionOk="0">
                    <a:moveTo>
                      <a:pt x="28888" y="15226"/>
                    </a:moveTo>
                    <a:lnTo>
                      <a:pt x="1" y="8089"/>
                    </a:lnTo>
                    <a:lnTo>
                      <a:pt x="28888" y="952"/>
                    </a:lnTo>
                    <a:cubicBezTo>
                      <a:pt x="33510" y="1"/>
                      <a:pt x="37725" y="3467"/>
                      <a:pt x="37725" y="8089"/>
                    </a:cubicBezTo>
                    <a:cubicBezTo>
                      <a:pt x="37725" y="12643"/>
                      <a:pt x="33510" y="16178"/>
                      <a:pt x="28888" y="1522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3665550" y="1660350"/>
                <a:ext cx="593075" cy="864950"/>
              </a:xfrm>
              <a:custGeom>
                <a:avLst/>
                <a:gdLst/>
                <a:ahLst/>
                <a:cxnLst/>
                <a:rect l="l" t="t" r="r" b="b"/>
                <a:pathLst>
                  <a:path w="23723" h="34598" extrusionOk="0">
                    <a:moveTo>
                      <a:pt x="20664" y="13323"/>
                    </a:moveTo>
                    <a:lnTo>
                      <a:pt x="0" y="34598"/>
                    </a:lnTo>
                    <a:lnTo>
                      <a:pt x="8293" y="6322"/>
                    </a:lnTo>
                    <a:cubicBezTo>
                      <a:pt x="9720" y="1972"/>
                      <a:pt x="14886" y="1"/>
                      <a:pt x="18896" y="2312"/>
                    </a:cubicBezTo>
                    <a:cubicBezTo>
                      <a:pt x="22907" y="4555"/>
                      <a:pt x="23722" y="9856"/>
                      <a:pt x="20664" y="133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2972250" y="2691800"/>
                <a:ext cx="594775" cy="864950"/>
              </a:xfrm>
              <a:custGeom>
                <a:avLst/>
                <a:gdLst/>
                <a:ahLst/>
                <a:cxnLst/>
                <a:rect l="l" t="t" r="r" b="b"/>
                <a:pathLst>
                  <a:path w="23791" h="34598" extrusionOk="0">
                    <a:moveTo>
                      <a:pt x="4894" y="32355"/>
                    </a:moveTo>
                    <a:cubicBezTo>
                      <a:pt x="952" y="30044"/>
                      <a:pt x="0" y="24674"/>
                      <a:pt x="3127" y="21208"/>
                    </a:cubicBezTo>
                    <a:lnTo>
                      <a:pt x="23790" y="1"/>
                    </a:lnTo>
                    <a:lnTo>
                      <a:pt x="15566" y="28277"/>
                    </a:lnTo>
                    <a:cubicBezTo>
                      <a:pt x="14070" y="32695"/>
                      <a:pt x="8905" y="34598"/>
                      <a:pt x="4894" y="3235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2972250" y="1658650"/>
                <a:ext cx="594775" cy="864950"/>
              </a:xfrm>
              <a:custGeom>
                <a:avLst/>
                <a:gdLst/>
                <a:ahLst/>
                <a:cxnLst/>
                <a:rect l="l" t="t" r="r" b="b"/>
                <a:pathLst>
                  <a:path w="23791" h="34598" extrusionOk="0">
                    <a:moveTo>
                      <a:pt x="4894" y="2312"/>
                    </a:moveTo>
                    <a:cubicBezTo>
                      <a:pt x="8905" y="1"/>
                      <a:pt x="14070" y="1972"/>
                      <a:pt x="15566" y="6322"/>
                    </a:cubicBezTo>
                    <a:lnTo>
                      <a:pt x="23790" y="34598"/>
                    </a:lnTo>
                    <a:lnTo>
                      <a:pt x="3127" y="13323"/>
                    </a:lnTo>
                    <a:cubicBezTo>
                      <a:pt x="0" y="9924"/>
                      <a:pt x="816" y="4623"/>
                      <a:pt x="4894" y="231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2574625" y="2406325"/>
                <a:ext cx="943100" cy="404450"/>
              </a:xfrm>
              <a:custGeom>
                <a:avLst/>
                <a:gdLst/>
                <a:ahLst/>
                <a:cxnLst/>
                <a:rect l="l" t="t" r="r" b="b"/>
                <a:pathLst>
                  <a:path w="37724" h="16178" extrusionOk="0">
                    <a:moveTo>
                      <a:pt x="8836" y="15226"/>
                    </a:moveTo>
                    <a:cubicBezTo>
                      <a:pt x="4282" y="16178"/>
                      <a:pt x="0" y="12643"/>
                      <a:pt x="0" y="8089"/>
                    </a:cubicBezTo>
                    <a:cubicBezTo>
                      <a:pt x="0" y="3467"/>
                      <a:pt x="4282" y="1"/>
                      <a:pt x="8836" y="952"/>
                    </a:cubicBezTo>
                    <a:lnTo>
                      <a:pt x="37724" y="808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3663850" y="2693500"/>
                <a:ext cx="594775" cy="863250"/>
              </a:xfrm>
              <a:custGeom>
                <a:avLst/>
                <a:gdLst/>
                <a:ahLst/>
                <a:cxnLst/>
                <a:rect l="l" t="t" r="r" b="b"/>
                <a:pathLst>
                  <a:path w="23791" h="34530" extrusionOk="0">
                    <a:moveTo>
                      <a:pt x="18896" y="32287"/>
                    </a:moveTo>
                    <a:cubicBezTo>
                      <a:pt x="14886" y="34530"/>
                      <a:pt x="9720" y="32627"/>
                      <a:pt x="8293" y="28277"/>
                    </a:cubicBezTo>
                    <a:lnTo>
                      <a:pt x="1" y="1"/>
                    </a:lnTo>
                    <a:lnTo>
                      <a:pt x="20664" y="21208"/>
                    </a:lnTo>
                    <a:cubicBezTo>
                      <a:pt x="23790" y="24606"/>
                      <a:pt x="22975" y="29976"/>
                      <a:pt x="18896" y="3228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6" name="Google Shape;36;p2"/>
          <p:cNvGrpSpPr/>
          <p:nvPr/>
        </p:nvGrpSpPr>
        <p:grpSpPr>
          <a:xfrm>
            <a:off x="-57014" y="3126649"/>
            <a:ext cx="2021254" cy="1880498"/>
            <a:chOff x="-1066733" y="121433"/>
            <a:chExt cx="2166403" cy="2015539"/>
          </a:xfrm>
        </p:grpSpPr>
        <p:grpSp>
          <p:nvGrpSpPr>
            <p:cNvPr id="37" name="Google Shape;37;p2"/>
            <p:cNvGrpSpPr/>
            <p:nvPr/>
          </p:nvGrpSpPr>
          <p:grpSpPr>
            <a:xfrm>
              <a:off x="-455530" y="351567"/>
              <a:ext cx="1555200" cy="1555200"/>
              <a:chOff x="-455530" y="351567"/>
              <a:chExt cx="1555200" cy="1555200"/>
            </a:xfrm>
          </p:grpSpPr>
          <p:sp>
            <p:nvSpPr>
              <p:cNvPr id="38" name="Google Shape;38;p2"/>
              <p:cNvSpPr/>
              <p:nvPr/>
            </p:nvSpPr>
            <p:spPr>
              <a:xfrm rot="9370420">
                <a:off x="-267584" y="539513"/>
                <a:ext cx="1179308" cy="1179308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671950" y="1525900"/>
                <a:ext cx="82500" cy="82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" name="Google Shape;40;p2"/>
            <p:cNvGrpSpPr/>
            <p:nvPr/>
          </p:nvGrpSpPr>
          <p:grpSpPr>
            <a:xfrm rot="9515536">
              <a:off x="-836558" y="351608"/>
              <a:ext cx="1555189" cy="1555189"/>
              <a:chOff x="-455530" y="351567"/>
              <a:chExt cx="1555200" cy="1555200"/>
            </a:xfrm>
          </p:grpSpPr>
          <p:sp>
            <p:nvSpPr>
              <p:cNvPr id="41" name="Google Shape;41;p2"/>
              <p:cNvSpPr/>
              <p:nvPr/>
            </p:nvSpPr>
            <p:spPr>
              <a:xfrm rot="9370420">
                <a:off x="-267584" y="539513"/>
                <a:ext cx="1179308" cy="1179308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671950" y="1525900"/>
                <a:ext cx="82500" cy="82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2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52" name="Google Shape;52;p4"/>
          <p:cNvGrpSpPr/>
          <p:nvPr/>
        </p:nvGrpSpPr>
        <p:grpSpPr>
          <a:xfrm>
            <a:off x="269209" y="364875"/>
            <a:ext cx="8605147" cy="4413775"/>
            <a:chOff x="338850" y="364863"/>
            <a:chExt cx="8466300" cy="4413775"/>
          </a:xfrm>
        </p:grpSpPr>
        <p:cxnSp>
          <p:nvCxnSpPr>
            <p:cNvPr id="53" name="Google Shape;53;p4"/>
            <p:cNvCxnSpPr/>
            <p:nvPr/>
          </p:nvCxnSpPr>
          <p:spPr>
            <a:xfrm>
              <a:off x="338850" y="364863"/>
              <a:ext cx="84663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" name="Google Shape;54;p4"/>
            <p:cNvCxnSpPr/>
            <p:nvPr/>
          </p:nvCxnSpPr>
          <p:spPr>
            <a:xfrm>
              <a:off x="338850" y="4778638"/>
              <a:ext cx="84663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5" name="Google Shape;55;p4"/>
          <p:cNvGrpSpPr/>
          <p:nvPr/>
        </p:nvGrpSpPr>
        <p:grpSpPr>
          <a:xfrm>
            <a:off x="8730665" y="539507"/>
            <a:ext cx="143686" cy="389720"/>
            <a:chOff x="269215" y="4214257"/>
            <a:chExt cx="143686" cy="389720"/>
          </a:xfrm>
        </p:grpSpPr>
        <p:grpSp>
          <p:nvGrpSpPr>
            <p:cNvPr id="56" name="Google Shape;56;p4"/>
            <p:cNvGrpSpPr/>
            <p:nvPr/>
          </p:nvGrpSpPr>
          <p:grpSpPr>
            <a:xfrm rot="5400000">
              <a:off x="262269" y="4221203"/>
              <a:ext cx="157579" cy="143686"/>
              <a:chOff x="2574625" y="1658650"/>
              <a:chExt cx="2081625" cy="1898100"/>
            </a:xfrm>
          </p:grpSpPr>
          <p:sp>
            <p:nvSpPr>
              <p:cNvPr id="57" name="Google Shape;57;p4"/>
              <p:cNvSpPr/>
              <p:nvPr/>
            </p:nvSpPr>
            <p:spPr>
              <a:xfrm>
                <a:off x="3713125" y="2406325"/>
                <a:ext cx="943125" cy="404450"/>
              </a:xfrm>
              <a:custGeom>
                <a:avLst/>
                <a:gdLst/>
                <a:ahLst/>
                <a:cxnLst/>
                <a:rect l="l" t="t" r="r" b="b"/>
                <a:pathLst>
                  <a:path w="37725" h="16178" extrusionOk="0">
                    <a:moveTo>
                      <a:pt x="28888" y="15226"/>
                    </a:moveTo>
                    <a:lnTo>
                      <a:pt x="1" y="8089"/>
                    </a:lnTo>
                    <a:lnTo>
                      <a:pt x="28888" y="952"/>
                    </a:lnTo>
                    <a:cubicBezTo>
                      <a:pt x="33510" y="1"/>
                      <a:pt x="37725" y="3467"/>
                      <a:pt x="37725" y="8089"/>
                    </a:cubicBezTo>
                    <a:cubicBezTo>
                      <a:pt x="37725" y="12643"/>
                      <a:pt x="33510" y="16178"/>
                      <a:pt x="28888" y="1522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4"/>
              <p:cNvSpPr/>
              <p:nvPr/>
            </p:nvSpPr>
            <p:spPr>
              <a:xfrm>
                <a:off x="3665550" y="1660350"/>
                <a:ext cx="593075" cy="864950"/>
              </a:xfrm>
              <a:custGeom>
                <a:avLst/>
                <a:gdLst/>
                <a:ahLst/>
                <a:cxnLst/>
                <a:rect l="l" t="t" r="r" b="b"/>
                <a:pathLst>
                  <a:path w="23723" h="34598" extrusionOk="0">
                    <a:moveTo>
                      <a:pt x="20664" y="13323"/>
                    </a:moveTo>
                    <a:lnTo>
                      <a:pt x="0" y="34598"/>
                    </a:lnTo>
                    <a:lnTo>
                      <a:pt x="8293" y="6322"/>
                    </a:lnTo>
                    <a:cubicBezTo>
                      <a:pt x="9720" y="1972"/>
                      <a:pt x="14886" y="1"/>
                      <a:pt x="18896" y="2312"/>
                    </a:cubicBezTo>
                    <a:cubicBezTo>
                      <a:pt x="22907" y="4555"/>
                      <a:pt x="23722" y="9856"/>
                      <a:pt x="20664" y="133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>
                <a:off x="2972250" y="2691800"/>
                <a:ext cx="594775" cy="864950"/>
              </a:xfrm>
              <a:custGeom>
                <a:avLst/>
                <a:gdLst/>
                <a:ahLst/>
                <a:cxnLst/>
                <a:rect l="l" t="t" r="r" b="b"/>
                <a:pathLst>
                  <a:path w="23791" h="34598" extrusionOk="0">
                    <a:moveTo>
                      <a:pt x="4894" y="32355"/>
                    </a:moveTo>
                    <a:cubicBezTo>
                      <a:pt x="952" y="30044"/>
                      <a:pt x="0" y="24674"/>
                      <a:pt x="3127" y="21208"/>
                    </a:cubicBezTo>
                    <a:lnTo>
                      <a:pt x="23790" y="1"/>
                    </a:lnTo>
                    <a:lnTo>
                      <a:pt x="15566" y="28277"/>
                    </a:lnTo>
                    <a:cubicBezTo>
                      <a:pt x="14070" y="32695"/>
                      <a:pt x="8905" y="34598"/>
                      <a:pt x="4894" y="3235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4"/>
              <p:cNvSpPr/>
              <p:nvPr/>
            </p:nvSpPr>
            <p:spPr>
              <a:xfrm>
                <a:off x="2972250" y="1658650"/>
                <a:ext cx="594775" cy="864950"/>
              </a:xfrm>
              <a:custGeom>
                <a:avLst/>
                <a:gdLst/>
                <a:ahLst/>
                <a:cxnLst/>
                <a:rect l="l" t="t" r="r" b="b"/>
                <a:pathLst>
                  <a:path w="23791" h="34598" extrusionOk="0">
                    <a:moveTo>
                      <a:pt x="4894" y="2312"/>
                    </a:moveTo>
                    <a:cubicBezTo>
                      <a:pt x="8905" y="1"/>
                      <a:pt x="14070" y="1972"/>
                      <a:pt x="15566" y="6322"/>
                    </a:cubicBezTo>
                    <a:lnTo>
                      <a:pt x="23790" y="34598"/>
                    </a:lnTo>
                    <a:lnTo>
                      <a:pt x="3127" y="13323"/>
                    </a:lnTo>
                    <a:cubicBezTo>
                      <a:pt x="0" y="9924"/>
                      <a:pt x="816" y="4623"/>
                      <a:pt x="4894" y="231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4"/>
              <p:cNvSpPr/>
              <p:nvPr/>
            </p:nvSpPr>
            <p:spPr>
              <a:xfrm>
                <a:off x="2574625" y="2406325"/>
                <a:ext cx="943100" cy="404450"/>
              </a:xfrm>
              <a:custGeom>
                <a:avLst/>
                <a:gdLst/>
                <a:ahLst/>
                <a:cxnLst/>
                <a:rect l="l" t="t" r="r" b="b"/>
                <a:pathLst>
                  <a:path w="37724" h="16178" extrusionOk="0">
                    <a:moveTo>
                      <a:pt x="8836" y="15226"/>
                    </a:moveTo>
                    <a:cubicBezTo>
                      <a:pt x="4282" y="16178"/>
                      <a:pt x="0" y="12643"/>
                      <a:pt x="0" y="8089"/>
                    </a:cubicBezTo>
                    <a:cubicBezTo>
                      <a:pt x="0" y="3467"/>
                      <a:pt x="4282" y="1"/>
                      <a:pt x="8836" y="952"/>
                    </a:cubicBezTo>
                    <a:lnTo>
                      <a:pt x="37724" y="808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4"/>
              <p:cNvSpPr/>
              <p:nvPr/>
            </p:nvSpPr>
            <p:spPr>
              <a:xfrm>
                <a:off x="3663850" y="2693500"/>
                <a:ext cx="594775" cy="863250"/>
              </a:xfrm>
              <a:custGeom>
                <a:avLst/>
                <a:gdLst/>
                <a:ahLst/>
                <a:cxnLst/>
                <a:rect l="l" t="t" r="r" b="b"/>
                <a:pathLst>
                  <a:path w="23791" h="34530" extrusionOk="0">
                    <a:moveTo>
                      <a:pt x="18896" y="32287"/>
                    </a:moveTo>
                    <a:cubicBezTo>
                      <a:pt x="14886" y="34530"/>
                      <a:pt x="9720" y="32627"/>
                      <a:pt x="8293" y="28277"/>
                    </a:cubicBezTo>
                    <a:lnTo>
                      <a:pt x="1" y="1"/>
                    </a:lnTo>
                    <a:lnTo>
                      <a:pt x="20664" y="21208"/>
                    </a:lnTo>
                    <a:cubicBezTo>
                      <a:pt x="23790" y="24606"/>
                      <a:pt x="22975" y="29976"/>
                      <a:pt x="18896" y="3228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" name="Google Shape;63;p4"/>
            <p:cNvGrpSpPr/>
            <p:nvPr/>
          </p:nvGrpSpPr>
          <p:grpSpPr>
            <a:xfrm rot="5400000">
              <a:off x="262269" y="4453344"/>
              <a:ext cx="157579" cy="143686"/>
              <a:chOff x="2574625" y="1658650"/>
              <a:chExt cx="2081625" cy="1898100"/>
            </a:xfrm>
          </p:grpSpPr>
          <p:sp>
            <p:nvSpPr>
              <p:cNvPr id="64" name="Google Shape;64;p4"/>
              <p:cNvSpPr/>
              <p:nvPr/>
            </p:nvSpPr>
            <p:spPr>
              <a:xfrm>
                <a:off x="3713125" y="2406325"/>
                <a:ext cx="943125" cy="404450"/>
              </a:xfrm>
              <a:custGeom>
                <a:avLst/>
                <a:gdLst/>
                <a:ahLst/>
                <a:cxnLst/>
                <a:rect l="l" t="t" r="r" b="b"/>
                <a:pathLst>
                  <a:path w="37725" h="16178" extrusionOk="0">
                    <a:moveTo>
                      <a:pt x="28888" y="15226"/>
                    </a:moveTo>
                    <a:lnTo>
                      <a:pt x="1" y="8089"/>
                    </a:lnTo>
                    <a:lnTo>
                      <a:pt x="28888" y="952"/>
                    </a:lnTo>
                    <a:cubicBezTo>
                      <a:pt x="33510" y="1"/>
                      <a:pt x="37725" y="3467"/>
                      <a:pt x="37725" y="8089"/>
                    </a:cubicBezTo>
                    <a:cubicBezTo>
                      <a:pt x="37725" y="12643"/>
                      <a:pt x="33510" y="16178"/>
                      <a:pt x="28888" y="1522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4"/>
              <p:cNvSpPr/>
              <p:nvPr/>
            </p:nvSpPr>
            <p:spPr>
              <a:xfrm>
                <a:off x="3665550" y="1660350"/>
                <a:ext cx="593075" cy="864950"/>
              </a:xfrm>
              <a:custGeom>
                <a:avLst/>
                <a:gdLst/>
                <a:ahLst/>
                <a:cxnLst/>
                <a:rect l="l" t="t" r="r" b="b"/>
                <a:pathLst>
                  <a:path w="23723" h="34598" extrusionOk="0">
                    <a:moveTo>
                      <a:pt x="20664" y="13323"/>
                    </a:moveTo>
                    <a:lnTo>
                      <a:pt x="0" y="34598"/>
                    </a:lnTo>
                    <a:lnTo>
                      <a:pt x="8293" y="6322"/>
                    </a:lnTo>
                    <a:cubicBezTo>
                      <a:pt x="9720" y="1972"/>
                      <a:pt x="14886" y="1"/>
                      <a:pt x="18896" y="2312"/>
                    </a:cubicBezTo>
                    <a:cubicBezTo>
                      <a:pt x="22907" y="4555"/>
                      <a:pt x="23722" y="9856"/>
                      <a:pt x="20664" y="133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4"/>
              <p:cNvSpPr/>
              <p:nvPr/>
            </p:nvSpPr>
            <p:spPr>
              <a:xfrm>
                <a:off x="2972250" y="2691800"/>
                <a:ext cx="594775" cy="864950"/>
              </a:xfrm>
              <a:custGeom>
                <a:avLst/>
                <a:gdLst/>
                <a:ahLst/>
                <a:cxnLst/>
                <a:rect l="l" t="t" r="r" b="b"/>
                <a:pathLst>
                  <a:path w="23791" h="34598" extrusionOk="0">
                    <a:moveTo>
                      <a:pt x="4894" y="32355"/>
                    </a:moveTo>
                    <a:cubicBezTo>
                      <a:pt x="952" y="30044"/>
                      <a:pt x="0" y="24674"/>
                      <a:pt x="3127" y="21208"/>
                    </a:cubicBezTo>
                    <a:lnTo>
                      <a:pt x="23790" y="1"/>
                    </a:lnTo>
                    <a:lnTo>
                      <a:pt x="15566" y="28277"/>
                    </a:lnTo>
                    <a:cubicBezTo>
                      <a:pt x="14070" y="32695"/>
                      <a:pt x="8905" y="34598"/>
                      <a:pt x="4894" y="3235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4"/>
              <p:cNvSpPr/>
              <p:nvPr/>
            </p:nvSpPr>
            <p:spPr>
              <a:xfrm>
                <a:off x="2972250" y="1658650"/>
                <a:ext cx="594775" cy="864950"/>
              </a:xfrm>
              <a:custGeom>
                <a:avLst/>
                <a:gdLst/>
                <a:ahLst/>
                <a:cxnLst/>
                <a:rect l="l" t="t" r="r" b="b"/>
                <a:pathLst>
                  <a:path w="23791" h="34598" extrusionOk="0">
                    <a:moveTo>
                      <a:pt x="4894" y="2312"/>
                    </a:moveTo>
                    <a:cubicBezTo>
                      <a:pt x="8905" y="1"/>
                      <a:pt x="14070" y="1972"/>
                      <a:pt x="15566" y="6322"/>
                    </a:cubicBezTo>
                    <a:lnTo>
                      <a:pt x="23790" y="34598"/>
                    </a:lnTo>
                    <a:lnTo>
                      <a:pt x="3127" y="13323"/>
                    </a:lnTo>
                    <a:cubicBezTo>
                      <a:pt x="0" y="9924"/>
                      <a:pt x="816" y="4623"/>
                      <a:pt x="4894" y="231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4"/>
              <p:cNvSpPr/>
              <p:nvPr/>
            </p:nvSpPr>
            <p:spPr>
              <a:xfrm>
                <a:off x="2574625" y="2406325"/>
                <a:ext cx="943100" cy="404450"/>
              </a:xfrm>
              <a:custGeom>
                <a:avLst/>
                <a:gdLst/>
                <a:ahLst/>
                <a:cxnLst/>
                <a:rect l="l" t="t" r="r" b="b"/>
                <a:pathLst>
                  <a:path w="37724" h="16178" extrusionOk="0">
                    <a:moveTo>
                      <a:pt x="8836" y="15226"/>
                    </a:moveTo>
                    <a:cubicBezTo>
                      <a:pt x="4282" y="16178"/>
                      <a:pt x="0" y="12643"/>
                      <a:pt x="0" y="8089"/>
                    </a:cubicBezTo>
                    <a:cubicBezTo>
                      <a:pt x="0" y="3467"/>
                      <a:pt x="4282" y="1"/>
                      <a:pt x="8836" y="952"/>
                    </a:cubicBezTo>
                    <a:lnTo>
                      <a:pt x="37724" y="808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4"/>
              <p:cNvSpPr/>
              <p:nvPr/>
            </p:nvSpPr>
            <p:spPr>
              <a:xfrm>
                <a:off x="3663850" y="2693500"/>
                <a:ext cx="594775" cy="863250"/>
              </a:xfrm>
              <a:custGeom>
                <a:avLst/>
                <a:gdLst/>
                <a:ahLst/>
                <a:cxnLst/>
                <a:rect l="l" t="t" r="r" b="b"/>
                <a:pathLst>
                  <a:path w="23791" h="34530" extrusionOk="0">
                    <a:moveTo>
                      <a:pt x="18896" y="32287"/>
                    </a:moveTo>
                    <a:cubicBezTo>
                      <a:pt x="14886" y="34530"/>
                      <a:pt x="9720" y="32627"/>
                      <a:pt x="8293" y="28277"/>
                    </a:cubicBezTo>
                    <a:lnTo>
                      <a:pt x="1" y="1"/>
                    </a:lnTo>
                    <a:lnTo>
                      <a:pt x="20664" y="21208"/>
                    </a:lnTo>
                    <a:cubicBezTo>
                      <a:pt x="23790" y="24606"/>
                      <a:pt x="22975" y="29976"/>
                      <a:pt x="18896" y="3228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accen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subTitle" idx="1"/>
          </p:nvPr>
        </p:nvSpPr>
        <p:spPr>
          <a:xfrm>
            <a:off x="4287499" y="2518252"/>
            <a:ext cx="2862000" cy="148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5"/>
          <p:cNvSpPr txBox="1">
            <a:spLocks noGrp="1"/>
          </p:cNvSpPr>
          <p:nvPr>
            <p:ph type="subTitle" idx="2"/>
          </p:nvPr>
        </p:nvSpPr>
        <p:spPr>
          <a:xfrm>
            <a:off x="720000" y="2518249"/>
            <a:ext cx="2865300" cy="148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subTitle" idx="3"/>
          </p:nvPr>
        </p:nvSpPr>
        <p:spPr>
          <a:xfrm>
            <a:off x="720000" y="2124500"/>
            <a:ext cx="2865300" cy="4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sz="1800">
                <a:solidFill>
                  <a:schemeClr val="dk1"/>
                </a:solidFill>
                <a:latin typeface="Bodoni Moda Black"/>
                <a:ea typeface="Bodoni Moda Black"/>
                <a:cs typeface="Bodoni Moda Black"/>
                <a:sym typeface="Bodoni Moda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sz="2400" b="1">
                <a:latin typeface="Bodoni Moda"/>
                <a:ea typeface="Bodoni Moda"/>
                <a:cs typeface="Bodoni Moda"/>
                <a:sym typeface="Bodoni Mod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sz="2400" b="1">
                <a:latin typeface="Bodoni Moda"/>
                <a:ea typeface="Bodoni Moda"/>
                <a:cs typeface="Bodoni Moda"/>
                <a:sym typeface="Bodoni Mod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sz="2400" b="1">
                <a:latin typeface="Bodoni Moda"/>
                <a:ea typeface="Bodoni Moda"/>
                <a:cs typeface="Bodoni Moda"/>
                <a:sym typeface="Bodoni Mod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sz="2400" b="1">
                <a:latin typeface="Bodoni Moda"/>
                <a:ea typeface="Bodoni Moda"/>
                <a:cs typeface="Bodoni Moda"/>
                <a:sym typeface="Bodoni Mod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sz="2400" b="1">
                <a:latin typeface="Bodoni Moda"/>
                <a:ea typeface="Bodoni Moda"/>
                <a:cs typeface="Bodoni Moda"/>
                <a:sym typeface="Bodoni Mod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sz="2400" b="1">
                <a:latin typeface="Bodoni Moda"/>
                <a:ea typeface="Bodoni Moda"/>
                <a:cs typeface="Bodoni Moda"/>
                <a:sym typeface="Bodoni Mod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sz="2400" b="1">
                <a:latin typeface="Bodoni Moda"/>
                <a:ea typeface="Bodoni Moda"/>
                <a:cs typeface="Bodoni Moda"/>
                <a:sym typeface="Bodoni Mod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sz="2400" b="1">
                <a:latin typeface="Bodoni Moda"/>
                <a:ea typeface="Bodoni Moda"/>
                <a:cs typeface="Bodoni Moda"/>
                <a:sym typeface="Bodoni Moda"/>
              </a:defRPr>
            </a:lvl9pPr>
          </a:lstStyle>
          <a:p>
            <a:endParaRPr/>
          </a:p>
        </p:txBody>
      </p:sp>
      <p:sp>
        <p:nvSpPr>
          <p:cNvPr id="75" name="Google Shape;75;p5"/>
          <p:cNvSpPr txBox="1">
            <a:spLocks noGrp="1"/>
          </p:cNvSpPr>
          <p:nvPr>
            <p:ph type="subTitle" idx="4"/>
          </p:nvPr>
        </p:nvSpPr>
        <p:spPr>
          <a:xfrm>
            <a:off x="4287500" y="2124504"/>
            <a:ext cx="2862000" cy="4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sz="1800">
                <a:solidFill>
                  <a:schemeClr val="dk1"/>
                </a:solidFill>
                <a:latin typeface="Bodoni Moda Black"/>
                <a:ea typeface="Bodoni Moda Black"/>
                <a:cs typeface="Bodoni Moda Black"/>
                <a:sym typeface="Bodoni Moda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sz="2400" b="1">
                <a:latin typeface="Bodoni Moda"/>
                <a:ea typeface="Bodoni Moda"/>
                <a:cs typeface="Bodoni Moda"/>
                <a:sym typeface="Bodoni Mod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sz="2400" b="1">
                <a:latin typeface="Bodoni Moda"/>
                <a:ea typeface="Bodoni Moda"/>
                <a:cs typeface="Bodoni Moda"/>
                <a:sym typeface="Bodoni Mod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sz="2400" b="1">
                <a:latin typeface="Bodoni Moda"/>
                <a:ea typeface="Bodoni Moda"/>
                <a:cs typeface="Bodoni Moda"/>
                <a:sym typeface="Bodoni Mod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sz="2400" b="1">
                <a:latin typeface="Bodoni Moda"/>
                <a:ea typeface="Bodoni Moda"/>
                <a:cs typeface="Bodoni Moda"/>
                <a:sym typeface="Bodoni Mod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sz="2400" b="1">
                <a:latin typeface="Bodoni Moda"/>
                <a:ea typeface="Bodoni Moda"/>
                <a:cs typeface="Bodoni Moda"/>
                <a:sym typeface="Bodoni Mod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sz="2400" b="1">
                <a:latin typeface="Bodoni Moda"/>
                <a:ea typeface="Bodoni Moda"/>
                <a:cs typeface="Bodoni Moda"/>
                <a:sym typeface="Bodoni Mod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sz="2400" b="1">
                <a:latin typeface="Bodoni Moda"/>
                <a:ea typeface="Bodoni Moda"/>
                <a:cs typeface="Bodoni Moda"/>
                <a:sym typeface="Bodoni Mod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 Moda"/>
              <a:buNone/>
              <a:defRPr sz="2400" b="1">
                <a:latin typeface="Bodoni Moda"/>
                <a:ea typeface="Bodoni Moda"/>
                <a:cs typeface="Bodoni Moda"/>
                <a:sym typeface="Bodoni Moda"/>
              </a:defRPr>
            </a:lvl9pPr>
          </a:lstStyle>
          <a:p>
            <a:endParaRPr/>
          </a:p>
        </p:txBody>
      </p:sp>
      <p:grpSp>
        <p:nvGrpSpPr>
          <p:cNvPr id="76" name="Google Shape;76;p5"/>
          <p:cNvGrpSpPr/>
          <p:nvPr/>
        </p:nvGrpSpPr>
        <p:grpSpPr>
          <a:xfrm>
            <a:off x="269209" y="364875"/>
            <a:ext cx="8605147" cy="4413775"/>
            <a:chOff x="338850" y="364863"/>
            <a:chExt cx="8466300" cy="4413775"/>
          </a:xfrm>
        </p:grpSpPr>
        <p:cxnSp>
          <p:nvCxnSpPr>
            <p:cNvPr id="77" name="Google Shape;77;p5"/>
            <p:cNvCxnSpPr/>
            <p:nvPr/>
          </p:nvCxnSpPr>
          <p:spPr>
            <a:xfrm>
              <a:off x="338850" y="364863"/>
              <a:ext cx="84663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" name="Google Shape;78;p5"/>
            <p:cNvCxnSpPr/>
            <p:nvPr/>
          </p:nvCxnSpPr>
          <p:spPr>
            <a:xfrm>
              <a:off x="338850" y="4778638"/>
              <a:ext cx="84663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9" name="Google Shape;79;p5"/>
          <p:cNvGrpSpPr/>
          <p:nvPr/>
        </p:nvGrpSpPr>
        <p:grpSpPr>
          <a:xfrm>
            <a:off x="269205" y="4460284"/>
            <a:ext cx="389720" cy="143686"/>
            <a:chOff x="8041030" y="539484"/>
            <a:chExt cx="389720" cy="143686"/>
          </a:xfrm>
        </p:grpSpPr>
        <p:grpSp>
          <p:nvGrpSpPr>
            <p:cNvPr id="80" name="Google Shape;80;p5"/>
            <p:cNvGrpSpPr/>
            <p:nvPr/>
          </p:nvGrpSpPr>
          <p:grpSpPr>
            <a:xfrm>
              <a:off x="8273171" y="539484"/>
              <a:ext cx="157579" cy="143686"/>
              <a:chOff x="2574625" y="1658650"/>
              <a:chExt cx="2081625" cy="1898100"/>
            </a:xfrm>
          </p:grpSpPr>
          <p:sp>
            <p:nvSpPr>
              <p:cNvPr id="81" name="Google Shape;81;p5"/>
              <p:cNvSpPr/>
              <p:nvPr/>
            </p:nvSpPr>
            <p:spPr>
              <a:xfrm>
                <a:off x="3713125" y="2406325"/>
                <a:ext cx="943125" cy="404450"/>
              </a:xfrm>
              <a:custGeom>
                <a:avLst/>
                <a:gdLst/>
                <a:ahLst/>
                <a:cxnLst/>
                <a:rect l="l" t="t" r="r" b="b"/>
                <a:pathLst>
                  <a:path w="37725" h="16178" extrusionOk="0">
                    <a:moveTo>
                      <a:pt x="28888" y="15226"/>
                    </a:moveTo>
                    <a:lnTo>
                      <a:pt x="1" y="8089"/>
                    </a:lnTo>
                    <a:lnTo>
                      <a:pt x="28888" y="952"/>
                    </a:lnTo>
                    <a:cubicBezTo>
                      <a:pt x="33510" y="1"/>
                      <a:pt x="37725" y="3467"/>
                      <a:pt x="37725" y="8089"/>
                    </a:cubicBezTo>
                    <a:cubicBezTo>
                      <a:pt x="37725" y="12643"/>
                      <a:pt x="33510" y="16178"/>
                      <a:pt x="28888" y="1522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5"/>
              <p:cNvSpPr/>
              <p:nvPr/>
            </p:nvSpPr>
            <p:spPr>
              <a:xfrm>
                <a:off x="3665550" y="1660350"/>
                <a:ext cx="593075" cy="864950"/>
              </a:xfrm>
              <a:custGeom>
                <a:avLst/>
                <a:gdLst/>
                <a:ahLst/>
                <a:cxnLst/>
                <a:rect l="l" t="t" r="r" b="b"/>
                <a:pathLst>
                  <a:path w="23723" h="34598" extrusionOk="0">
                    <a:moveTo>
                      <a:pt x="20664" y="13323"/>
                    </a:moveTo>
                    <a:lnTo>
                      <a:pt x="0" y="34598"/>
                    </a:lnTo>
                    <a:lnTo>
                      <a:pt x="8293" y="6322"/>
                    </a:lnTo>
                    <a:cubicBezTo>
                      <a:pt x="9720" y="1972"/>
                      <a:pt x="14886" y="1"/>
                      <a:pt x="18896" y="2312"/>
                    </a:cubicBezTo>
                    <a:cubicBezTo>
                      <a:pt x="22907" y="4555"/>
                      <a:pt x="23722" y="9856"/>
                      <a:pt x="20664" y="133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5"/>
              <p:cNvSpPr/>
              <p:nvPr/>
            </p:nvSpPr>
            <p:spPr>
              <a:xfrm>
                <a:off x="2972250" y="2691800"/>
                <a:ext cx="594775" cy="864950"/>
              </a:xfrm>
              <a:custGeom>
                <a:avLst/>
                <a:gdLst/>
                <a:ahLst/>
                <a:cxnLst/>
                <a:rect l="l" t="t" r="r" b="b"/>
                <a:pathLst>
                  <a:path w="23791" h="34598" extrusionOk="0">
                    <a:moveTo>
                      <a:pt x="4894" y="32355"/>
                    </a:moveTo>
                    <a:cubicBezTo>
                      <a:pt x="952" y="30044"/>
                      <a:pt x="0" y="24674"/>
                      <a:pt x="3127" y="21208"/>
                    </a:cubicBezTo>
                    <a:lnTo>
                      <a:pt x="23790" y="1"/>
                    </a:lnTo>
                    <a:lnTo>
                      <a:pt x="15566" y="28277"/>
                    </a:lnTo>
                    <a:cubicBezTo>
                      <a:pt x="14070" y="32695"/>
                      <a:pt x="8905" y="34598"/>
                      <a:pt x="4894" y="3235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5"/>
              <p:cNvSpPr/>
              <p:nvPr/>
            </p:nvSpPr>
            <p:spPr>
              <a:xfrm>
                <a:off x="2972250" y="1658650"/>
                <a:ext cx="594775" cy="864950"/>
              </a:xfrm>
              <a:custGeom>
                <a:avLst/>
                <a:gdLst/>
                <a:ahLst/>
                <a:cxnLst/>
                <a:rect l="l" t="t" r="r" b="b"/>
                <a:pathLst>
                  <a:path w="23791" h="34598" extrusionOk="0">
                    <a:moveTo>
                      <a:pt x="4894" y="2312"/>
                    </a:moveTo>
                    <a:cubicBezTo>
                      <a:pt x="8905" y="1"/>
                      <a:pt x="14070" y="1972"/>
                      <a:pt x="15566" y="6322"/>
                    </a:cubicBezTo>
                    <a:lnTo>
                      <a:pt x="23790" y="34598"/>
                    </a:lnTo>
                    <a:lnTo>
                      <a:pt x="3127" y="13323"/>
                    </a:lnTo>
                    <a:cubicBezTo>
                      <a:pt x="0" y="9924"/>
                      <a:pt x="816" y="4623"/>
                      <a:pt x="4894" y="231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5"/>
              <p:cNvSpPr/>
              <p:nvPr/>
            </p:nvSpPr>
            <p:spPr>
              <a:xfrm>
                <a:off x="2574625" y="2406325"/>
                <a:ext cx="943100" cy="404450"/>
              </a:xfrm>
              <a:custGeom>
                <a:avLst/>
                <a:gdLst/>
                <a:ahLst/>
                <a:cxnLst/>
                <a:rect l="l" t="t" r="r" b="b"/>
                <a:pathLst>
                  <a:path w="37724" h="16178" extrusionOk="0">
                    <a:moveTo>
                      <a:pt x="8836" y="15226"/>
                    </a:moveTo>
                    <a:cubicBezTo>
                      <a:pt x="4282" y="16178"/>
                      <a:pt x="0" y="12643"/>
                      <a:pt x="0" y="8089"/>
                    </a:cubicBezTo>
                    <a:cubicBezTo>
                      <a:pt x="0" y="3467"/>
                      <a:pt x="4282" y="1"/>
                      <a:pt x="8836" y="952"/>
                    </a:cubicBezTo>
                    <a:lnTo>
                      <a:pt x="37724" y="808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3663850" y="2693500"/>
                <a:ext cx="594775" cy="863250"/>
              </a:xfrm>
              <a:custGeom>
                <a:avLst/>
                <a:gdLst/>
                <a:ahLst/>
                <a:cxnLst/>
                <a:rect l="l" t="t" r="r" b="b"/>
                <a:pathLst>
                  <a:path w="23791" h="34530" extrusionOk="0">
                    <a:moveTo>
                      <a:pt x="18896" y="32287"/>
                    </a:moveTo>
                    <a:cubicBezTo>
                      <a:pt x="14886" y="34530"/>
                      <a:pt x="9720" y="32627"/>
                      <a:pt x="8293" y="28277"/>
                    </a:cubicBezTo>
                    <a:lnTo>
                      <a:pt x="1" y="1"/>
                    </a:lnTo>
                    <a:lnTo>
                      <a:pt x="20664" y="21208"/>
                    </a:lnTo>
                    <a:cubicBezTo>
                      <a:pt x="23790" y="24606"/>
                      <a:pt x="22975" y="29976"/>
                      <a:pt x="18896" y="3228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5"/>
            <p:cNvGrpSpPr/>
            <p:nvPr/>
          </p:nvGrpSpPr>
          <p:grpSpPr>
            <a:xfrm>
              <a:off x="8041030" y="539484"/>
              <a:ext cx="157579" cy="143686"/>
              <a:chOff x="2574625" y="1658650"/>
              <a:chExt cx="2081625" cy="1898100"/>
            </a:xfrm>
          </p:grpSpPr>
          <p:sp>
            <p:nvSpPr>
              <p:cNvPr id="88" name="Google Shape;88;p5"/>
              <p:cNvSpPr/>
              <p:nvPr/>
            </p:nvSpPr>
            <p:spPr>
              <a:xfrm>
                <a:off x="3713125" y="2406325"/>
                <a:ext cx="943125" cy="404450"/>
              </a:xfrm>
              <a:custGeom>
                <a:avLst/>
                <a:gdLst/>
                <a:ahLst/>
                <a:cxnLst/>
                <a:rect l="l" t="t" r="r" b="b"/>
                <a:pathLst>
                  <a:path w="37725" h="16178" extrusionOk="0">
                    <a:moveTo>
                      <a:pt x="28888" y="15226"/>
                    </a:moveTo>
                    <a:lnTo>
                      <a:pt x="1" y="8089"/>
                    </a:lnTo>
                    <a:lnTo>
                      <a:pt x="28888" y="952"/>
                    </a:lnTo>
                    <a:cubicBezTo>
                      <a:pt x="33510" y="1"/>
                      <a:pt x="37725" y="3467"/>
                      <a:pt x="37725" y="8089"/>
                    </a:cubicBezTo>
                    <a:cubicBezTo>
                      <a:pt x="37725" y="12643"/>
                      <a:pt x="33510" y="16178"/>
                      <a:pt x="28888" y="1522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5"/>
              <p:cNvSpPr/>
              <p:nvPr/>
            </p:nvSpPr>
            <p:spPr>
              <a:xfrm>
                <a:off x="3665550" y="1660350"/>
                <a:ext cx="593075" cy="864950"/>
              </a:xfrm>
              <a:custGeom>
                <a:avLst/>
                <a:gdLst/>
                <a:ahLst/>
                <a:cxnLst/>
                <a:rect l="l" t="t" r="r" b="b"/>
                <a:pathLst>
                  <a:path w="23723" h="34598" extrusionOk="0">
                    <a:moveTo>
                      <a:pt x="20664" y="13323"/>
                    </a:moveTo>
                    <a:lnTo>
                      <a:pt x="0" y="34598"/>
                    </a:lnTo>
                    <a:lnTo>
                      <a:pt x="8293" y="6322"/>
                    </a:lnTo>
                    <a:cubicBezTo>
                      <a:pt x="9720" y="1972"/>
                      <a:pt x="14886" y="1"/>
                      <a:pt x="18896" y="2312"/>
                    </a:cubicBezTo>
                    <a:cubicBezTo>
                      <a:pt x="22907" y="4555"/>
                      <a:pt x="23722" y="9856"/>
                      <a:pt x="20664" y="133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5"/>
              <p:cNvSpPr/>
              <p:nvPr/>
            </p:nvSpPr>
            <p:spPr>
              <a:xfrm>
                <a:off x="2972250" y="2691800"/>
                <a:ext cx="594775" cy="864950"/>
              </a:xfrm>
              <a:custGeom>
                <a:avLst/>
                <a:gdLst/>
                <a:ahLst/>
                <a:cxnLst/>
                <a:rect l="l" t="t" r="r" b="b"/>
                <a:pathLst>
                  <a:path w="23791" h="34598" extrusionOk="0">
                    <a:moveTo>
                      <a:pt x="4894" y="32355"/>
                    </a:moveTo>
                    <a:cubicBezTo>
                      <a:pt x="952" y="30044"/>
                      <a:pt x="0" y="24674"/>
                      <a:pt x="3127" y="21208"/>
                    </a:cubicBezTo>
                    <a:lnTo>
                      <a:pt x="23790" y="1"/>
                    </a:lnTo>
                    <a:lnTo>
                      <a:pt x="15566" y="28277"/>
                    </a:lnTo>
                    <a:cubicBezTo>
                      <a:pt x="14070" y="32695"/>
                      <a:pt x="8905" y="34598"/>
                      <a:pt x="4894" y="3235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5"/>
              <p:cNvSpPr/>
              <p:nvPr/>
            </p:nvSpPr>
            <p:spPr>
              <a:xfrm>
                <a:off x="2972250" y="1658650"/>
                <a:ext cx="594775" cy="864950"/>
              </a:xfrm>
              <a:custGeom>
                <a:avLst/>
                <a:gdLst/>
                <a:ahLst/>
                <a:cxnLst/>
                <a:rect l="l" t="t" r="r" b="b"/>
                <a:pathLst>
                  <a:path w="23791" h="34598" extrusionOk="0">
                    <a:moveTo>
                      <a:pt x="4894" y="2312"/>
                    </a:moveTo>
                    <a:cubicBezTo>
                      <a:pt x="8905" y="1"/>
                      <a:pt x="14070" y="1972"/>
                      <a:pt x="15566" y="6322"/>
                    </a:cubicBezTo>
                    <a:lnTo>
                      <a:pt x="23790" y="34598"/>
                    </a:lnTo>
                    <a:lnTo>
                      <a:pt x="3127" y="13323"/>
                    </a:lnTo>
                    <a:cubicBezTo>
                      <a:pt x="0" y="9924"/>
                      <a:pt x="816" y="4623"/>
                      <a:pt x="4894" y="231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2574625" y="2406325"/>
                <a:ext cx="943100" cy="404450"/>
              </a:xfrm>
              <a:custGeom>
                <a:avLst/>
                <a:gdLst/>
                <a:ahLst/>
                <a:cxnLst/>
                <a:rect l="l" t="t" r="r" b="b"/>
                <a:pathLst>
                  <a:path w="37724" h="16178" extrusionOk="0">
                    <a:moveTo>
                      <a:pt x="8836" y="15226"/>
                    </a:moveTo>
                    <a:cubicBezTo>
                      <a:pt x="4282" y="16178"/>
                      <a:pt x="0" y="12643"/>
                      <a:pt x="0" y="8089"/>
                    </a:cubicBezTo>
                    <a:cubicBezTo>
                      <a:pt x="0" y="3467"/>
                      <a:pt x="4282" y="1"/>
                      <a:pt x="8836" y="952"/>
                    </a:cubicBezTo>
                    <a:lnTo>
                      <a:pt x="37724" y="808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3663850" y="2693500"/>
                <a:ext cx="594775" cy="863250"/>
              </a:xfrm>
              <a:custGeom>
                <a:avLst/>
                <a:gdLst/>
                <a:ahLst/>
                <a:cxnLst/>
                <a:rect l="l" t="t" r="r" b="b"/>
                <a:pathLst>
                  <a:path w="23791" h="34530" extrusionOk="0">
                    <a:moveTo>
                      <a:pt x="18896" y="32287"/>
                    </a:moveTo>
                    <a:cubicBezTo>
                      <a:pt x="14886" y="34530"/>
                      <a:pt x="9720" y="32627"/>
                      <a:pt x="8293" y="28277"/>
                    </a:cubicBezTo>
                    <a:lnTo>
                      <a:pt x="1" y="1"/>
                    </a:lnTo>
                    <a:lnTo>
                      <a:pt x="20664" y="21208"/>
                    </a:lnTo>
                    <a:cubicBezTo>
                      <a:pt x="23790" y="24606"/>
                      <a:pt x="22975" y="29976"/>
                      <a:pt x="18896" y="3228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solidFill>
          <a:schemeClr val="accent1"/>
        </a:solidFill>
        <a:effectLst/>
      </p:bgPr>
    </p:bg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9" name="Google Shape;559;p22"/>
          <p:cNvGrpSpPr/>
          <p:nvPr/>
        </p:nvGrpSpPr>
        <p:grpSpPr>
          <a:xfrm>
            <a:off x="269209" y="364875"/>
            <a:ext cx="8605147" cy="4413775"/>
            <a:chOff x="338850" y="364863"/>
            <a:chExt cx="8466300" cy="4413775"/>
          </a:xfrm>
        </p:grpSpPr>
        <p:cxnSp>
          <p:nvCxnSpPr>
            <p:cNvPr id="560" name="Google Shape;560;p22"/>
            <p:cNvCxnSpPr/>
            <p:nvPr/>
          </p:nvCxnSpPr>
          <p:spPr>
            <a:xfrm>
              <a:off x="338850" y="364863"/>
              <a:ext cx="84663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1" name="Google Shape;561;p22"/>
            <p:cNvCxnSpPr/>
            <p:nvPr/>
          </p:nvCxnSpPr>
          <p:spPr>
            <a:xfrm>
              <a:off x="338850" y="4778638"/>
              <a:ext cx="84663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62" name="Google Shape;562;p22"/>
          <p:cNvGrpSpPr/>
          <p:nvPr/>
        </p:nvGrpSpPr>
        <p:grpSpPr>
          <a:xfrm>
            <a:off x="35197" y="2988812"/>
            <a:ext cx="2119447" cy="1859864"/>
            <a:chOff x="294347" y="549787"/>
            <a:chExt cx="2119447" cy="1859864"/>
          </a:xfrm>
        </p:grpSpPr>
        <p:grpSp>
          <p:nvGrpSpPr>
            <p:cNvPr id="563" name="Google Shape;563;p22"/>
            <p:cNvGrpSpPr/>
            <p:nvPr/>
          </p:nvGrpSpPr>
          <p:grpSpPr>
            <a:xfrm rot="6600372">
              <a:off x="758360" y="754217"/>
              <a:ext cx="1451004" cy="1451004"/>
              <a:chOff x="-455530" y="351567"/>
              <a:chExt cx="1555200" cy="1555200"/>
            </a:xfrm>
          </p:grpSpPr>
          <p:sp>
            <p:nvSpPr>
              <p:cNvPr id="564" name="Google Shape;564;p22"/>
              <p:cNvSpPr/>
              <p:nvPr/>
            </p:nvSpPr>
            <p:spPr>
              <a:xfrm rot="9370420">
                <a:off x="-267584" y="539513"/>
                <a:ext cx="1179308" cy="1179308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22"/>
              <p:cNvSpPr/>
              <p:nvPr/>
            </p:nvSpPr>
            <p:spPr>
              <a:xfrm>
                <a:off x="671950" y="1525900"/>
                <a:ext cx="82500" cy="82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6" name="Google Shape;566;p22"/>
            <p:cNvGrpSpPr/>
            <p:nvPr/>
          </p:nvGrpSpPr>
          <p:grpSpPr>
            <a:xfrm rot="-5962590">
              <a:off x="402849" y="754273"/>
              <a:ext cx="1450948" cy="1450948"/>
              <a:chOff x="-455530" y="351567"/>
              <a:chExt cx="1555200" cy="1555200"/>
            </a:xfrm>
          </p:grpSpPr>
          <p:sp>
            <p:nvSpPr>
              <p:cNvPr id="567" name="Google Shape;567;p22"/>
              <p:cNvSpPr/>
              <p:nvPr/>
            </p:nvSpPr>
            <p:spPr>
              <a:xfrm rot="9370420">
                <a:off x="-267584" y="539513"/>
                <a:ext cx="1179308" cy="1179308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22"/>
              <p:cNvSpPr/>
              <p:nvPr/>
            </p:nvSpPr>
            <p:spPr>
              <a:xfrm>
                <a:off x="671950" y="1525900"/>
                <a:ext cx="82500" cy="82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69" name="Google Shape;569;p22"/>
          <p:cNvGrpSpPr/>
          <p:nvPr/>
        </p:nvGrpSpPr>
        <p:grpSpPr>
          <a:xfrm rot="5400000">
            <a:off x="8491556" y="778595"/>
            <a:ext cx="621873" cy="143698"/>
            <a:chOff x="6866421" y="671425"/>
            <a:chExt cx="1012822" cy="234036"/>
          </a:xfrm>
        </p:grpSpPr>
        <p:grpSp>
          <p:nvGrpSpPr>
            <p:cNvPr id="570" name="Google Shape;570;p22"/>
            <p:cNvGrpSpPr/>
            <p:nvPr/>
          </p:nvGrpSpPr>
          <p:grpSpPr>
            <a:xfrm>
              <a:off x="6866421" y="671425"/>
              <a:ext cx="256664" cy="234036"/>
              <a:chOff x="2574625" y="1658650"/>
              <a:chExt cx="2081625" cy="1898100"/>
            </a:xfrm>
          </p:grpSpPr>
          <p:sp>
            <p:nvSpPr>
              <p:cNvPr id="571" name="Google Shape;571;p22"/>
              <p:cNvSpPr/>
              <p:nvPr/>
            </p:nvSpPr>
            <p:spPr>
              <a:xfrm>
                <a:off x="3713125" y="2406325"/>
                <a:ext cx="943125" cy="404450"/>
              </a:xfrm>
              <a:custGeom>
                <a:avLst/>
                <a:gdLst/>
                <a:ahLst/>
                <a:cxnLst/>
                <a:rect l="l" t="t" r="r" b="b"/>
                <a:pathLst>
                  <a:path w="37725" h="16178" extrusionOk="0">
                    <a:moveTo>
                      <a:pt x="28888" y="15226"/>
                    </a:moveTo>
                    <a:lnTo>
                      <a:pt x="1" y="8089"/>
                    </a:lnTo>
                    <a:lnTo>
                      <a:pt x="28888" y="952"/>
                    </a:lnTo>
                    <a:cubicBezTo>
                      <a:pt x="33510" y="1"/>
                      <a:pt x="37725" y="3467"/>
                      <a:pt x="37725" y="8089"/>
                    </a:cubicBezTo>
                    <a:cubicBezTo>
                      <a:pt x="37725" y="12643"/>
                      <a:pt x="33510" y="16178"/>
                      <a:pt x="28888" y="1522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22"/>
              <p:cNvSpPr/>
              <p:nvPr/>
            </p:nvSpPr>
            <p:spPr>
              <a:xfrm>
                <a:off x="3665550" y="1660350"/>
                <a:ext cx="593075" cy="864950"/>
              </a:xfrm>
              <a:custGeom>
                <a:avLst/>
                <a:gdLst/>
                <a:ahLst/>
                <a:cxnLst/>
                <a:rect l="l" t="t" r="r" b="b"/>
                <a:pathLst>
                  <a:path w="23723" h="34598" extrusionOk="0">
                    <a:moveTo>
                      <a:pt x="20664" y="13323"/>
                    </a:moveTo>
                    <a:lnTo>
                      <a:pt x="0" y="34598"/>
                    </a:lnTo>
                    <a:lnTo>
                      <a:pt x="8293" y="6322"/>
                    </a:lnTo>
                    <a:cubicBezTo>
                      <a:pt x="9720" y="1972"/>
                      <a:pt x="14886" y="1"/>
                      <a:pt x="18896" y="2312"/>
                    </a:cubicBezTo>
                    <a:cubicBezTo>
                      <a:pt x="22907" y="4555"/>
                      <a:pt x="23722" y="9856"/>
                      <a:pt x="20664" y="133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22"/>
              <p:cNvSpPr/>
              <p:nvPr/>
            </p:nvSpPr>
            <p:spPr>
              <a:xfrm>
                <a:off x="2972250" y="2691800"/>
                <a:ext cx="594775" cy="864950"/>
              </a:xfrm>
              <a:custGeom>
                <a:avLst/>
                <a:gdLst/>
                <a:ahLst/>
                <a:cxnLst/>
                <a:rect l="l" t="t" r="r" b="b"/>
                <a:pathLst>
                  <a:path w="23791" h="34598" extrusionOk="0">
                    <a:moveTo>
                      <a:pt x="4894" y="32355"/>
                    </a:moveTo>
                    <a:cubicBezTo>
                      <a:pt x="952" y="30044"/>
                      <a:pt x="0" y="24674"/>
                      <a:pt x="3127" y="21208"/>
                    </a:cubicBezTo>
                    <a:lnTo>
                      <a:pt x="23790" y="1"/>
                    </a:lnTo>
                    <a:lnTo>
                      <a:pt x="15566" y="28277"/>
                    </a:lnTo>
                    <a:cubicBezTo>
                      <a:pt x="14070" y="32695"/>
                      <a:pt x="8905" y="34598"/>
                      <a:pt x="4894" y="3235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22"/>
              <p:cNvSpPr/>
              <p:nvPr/>
            </p:nvSpPr>
            <p:spPr>
              <a:xfrm>
                <a:off x="2972250" y="1658650"/>
                <a:ext cx="594775" cy="864950"/>
              </a:xfrm>
              <a:custGeom>
                <a:avLst/>
                <a:gdLst/>
                <a:ahLst/>
                <a:cxnLst/>
                <a:rect l="l" t="t" r="r" b="b"/>
                <a:pathLst>
                  <a:path w="23791" h="34598" extrusionOk="0">
                    <a:moveTo>
                      <a:pt x="4894" y="2312"/>
                    </a:moveTo>
                    <a:cubicBezTo>
                      <a:pt x="8905" y="1"/>
                      <a:pt x="14070" y="1972"/>
                      <a:pt x="15566" y="6322"/>
                    </a:cubicBezTo>
                    <a:lnTo>
                      <a:pt x="23790" y="34598"/>
                    </a:lnTo>
                    <a:lnTo>
                      <a:pt x="3127" y="13323"/>
                    </a:lnTo>
                    <a:cubicBezTo>
                      <a:pt x="0" y="9924"/>
                      <a:pt x="816" y="4623"/>
                      <a:pt x="4894" y="231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22"/>
              <p:cNvSpPr/>
              <p:nvPr/>
            </p:nvSpPr>
            <p:spPr>
              <a:xfrm>
                <a:off x="2574625" y="2406325"/>
                <a:ext cx="943100" cy="404450"/>
              </a:xfrm>
              <a:custGeom>
                <a:avLst/>
                <a:gdLst/>
                <a:ahLst/>
                <a:cxnLst/>
                <a:rect l="l" t="t" r="r" b="b"/>
                <a:pathLst>
                  <a:path w="37724" h="16178" extrusionOk="0">
                    <a:moveTo>
                      <a:pt x="8836" y="15226"/>
                    </a:moveTo>
                    <a:cubicBezTo>
                      <a:pt x="4282" y="16178"/>
                      <a:pt x="0" y="12643"/>
                      <a:pt x="0" y="8089"/>
                    </a:cubicBezTo>
                    <a:cubicBezTo>
                      <a:pt x="0" y="3467"/>
                      <a:pt x="4282" y="1"/>
                      <a:pt x="8836" y="952"/>
                    </a:cubicBezTo>
                    <a:lnTo>
                      <a:pt x="37724" y="808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22"/>
              <p:cNvSpPr/>
              <p:nvPr/>
            </p:nvSpPr>
            <p:spPr>
              <a:xfrm>
                <a:off x="3663850" y="2693500"/>
                <a:ext cx="594775" cy="863250"/>
              </a:xfrm>
              <a:custGeom>
                <a:avLst/>
                <a:gdLst/>
                <a:ahLst/>
                <a:cxnLst/>
                <a:rect l="l" t="t" r="r" b="b"/>
                <a:pathLst>
                  <a:path w="23791" h="34530" extrusionOk="0">
                    <a:moveTo>
                      <a:pt x="18896" y="32287"/>
                    </a:moveTo>
                    <a:cubicBezTo>
                      <a:pt x="14886" y="34530"/>
                      <a:pt x="9720" y="32627"/>
                      <a:pt x="8293" y="28277"/>
                    </a:cubicBezTo>
                    <a:lnTo>
                      <a:pt x="1" y="1"/>
                    </a:lnTo>
                    <a:lnTo>
                      <a:pt x="20664" y="21208"/>
                    </a:lnTo>
                    <a:cubicBezTo>
                      <a:pt x="23790" y="24606"/>
                      <a:pt x="22975" y="29976"/>
                      <a:pt x="18896" y="3228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7" name="Google Shape;577;p22"/>
            <p:cNvGrpSpPr/>
            <p:nvPr/>
          </p:nvGrpSpPr>
          <p:grpSpPr>
            <a:xfrm>
              <a:off x="7244500" y="671425"/>
              <a:ext cx="256664" cy="234036"/>
              <a:chOff x="2574625" y="1658650"/>
              <a:chExt cx="2081625" cy="1898100"/>
            </a:xfrm>
          </p:grpSpPr>
          <p:sp>
            <p:nvSpPr>
              <p:cNvPr id="578" name="Google Shape;578;p22"/>
              <p:cNvSpPr/>
              <p:nvPr/>
            </p:nvSpPr>
            <p:spPr>
              <a:xfrm>
                <a:off x="3713125" y="2406325"/>
                <a:ext cx="943125" cy="404450"/>
              </a:xfrm>
              <a:custGeom>
                <a:avLst/>
                <a:gdLst/>
                <a:ahLst/>
                <a:cxnLst/>
                <a:rect l="l" t="t" r="r" b="b"/>
                <a:pathLst>
                  <a:path w="37725" h="16178" extrusionOk="0">
                    <a:moveTo>
                      <a:pt x="28888" y="15226"/>
                    </a:moveTo>
                    <a:lnTo>
                      <a:pt x="1" y="8089"/>
                    </a:lnTo>
                    <a:lnTo>
                      <a:pt x="28888" y="952"/>
                    </a:lnTo>
                    <a:cubicBezTo>
                      <a:pt x="33510" y="1"/>
                      <a:pt x="37725" y="3467"/>
                      <a:pt x="37725" y="8089"/>
                    </a:cubicBezTo>
                    <a:cubicBezTo>
                      <a:pt x="37725" y="12643"/>
                      <a:pt x="33510" y="16178"/>
                      <a:pt x="28888" y="1522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22"/>
              <p:cNvSpPr/>
              <p:nvPr/>
            </p:nvSpPr>
            <p:spPr>
              <a:xfrm>
                <a:off x="3665550" y="1660350"/>
                <a:ext cx="593075" cy="864950"/>
              </a:xfrm>
              <a:custGeom>
                <a:avLst/>
                <a:gdLst/>
                <a:ahLst/>
                <a:cxnLst/>
                <a:rect l="l" t="t" r="r" b="b"/>
                <a:pathLst>
                  <a:path w="23723" h="34598" extrusionOk="0">
                    <a:moveTo>
                      <a:pt x="20664" y="13323"/>
                    </a:moveTo>
                    <a:lnTo>
                      <a:pt x="0" y="34598"/>
                    </a:lnTo>
                    <a:lnTo>
                      <a:pt x="8293" y="6322"/>
                    </a:lnTo>
                    <a:cubicBezTo>
                      <a:pt x="9720" y="1972"/>
                      <a:pt x="14886" y="1"/>
                      <a:pt x="18896" y="2312"/>
                    </a:cubicBezTo>
                    <a:cubicBezTo>
                      <a:pt x="22907" y="4555"/>
                      <a:pt x="23722" y="9856"/>
                      <a:pt x="20664" y="133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22"/>
              <p:cNvSpPr/>
              <p:nvPr/>
            </p:nvSpPr>
            <p:spPr>
              <a:xfrm>
                <a:off x="2972250" y="2691800"/>
                <a:ext cx="594775" cy="864950"/>
              </a:xfrm>
              <a:custGeom>
                <a:avLst/>
                <a:gdLst/>
                <a:ahLst/>
                <a:cxnLst/>
                <a:rect l="l" t="t" r="r" b="b"/>
                <a:pathLst>
                  <a:path w="23791" h="34598" extrusionOk="0">
                    <a:moveTo>
                      <a:pt x="4894" y="32355"/>
                    </a:moveTo>
                    <a:cubicBezTo>
                      <a:pt x="952" y="30044"/>
                      <a:pt x="0" y="24674"/>
                      <a:pt x="3127" y="21208"/>
                    </a:cubicBezTo>
                    <a:lnTo>
                      <a:pt x="23790" y="1"/>
                    </a:lnTo>
                    <a:lnTo>
                      <a:pt x="15566" y="28277"/>
                    </a:lnTo>
                    <a:cubicBezTo>
                      <a:pt x="14070" y="32695"/>
                      <a:pt x="8905" y="34598"/>
                      <a:pt x="4894" y="3235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22"/>
              <p:cNvSpPr/>
              <p:nvPr/>
            </p:nvSpPr>
            <p:spPr>
              <a:xfrm>
                <a:off x="2972250" y="1658650"/>
                <a:ext cx="594775" cy="864950"/>
              </a:xfrm>
              <a:custGeom>
                <a:avLst/>
                <a:gdLst/>
                <a:ahLst/>
                <a:cxnLst/>
                <a:rect l="l" t="t" r="r" b="b"/>
                <a:pathLst>
                  <a:path w="23791" h="34598" extrusionOk="0">
                    <a:moveTo>
                      <a:pt x="4894" y="2312"/>
                    </a:moveTo>
                    <a:cubicBezTo>
                      <a:pt x="8905" y="1"/>
                      <a:pt x="14070" y="1972"/>
                      <a:pt x="15566" y="6322"/>
                    </a:cubicBezTo>
                    <a:lnTo>
                      <a:pt x="23790" y="34598"/>
                    </a:lnTo>
                    <a:lnTo>
                      <a:pt x="3127" y="13323"/>
                    </a:lnTo>
                    <a:cubicBezTo>
                      <a:pt x="0" y="9924"/>
                      <a:pt x="816" y="4623"/>
                      <a:pt x="4894" y="231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22"/>
              <p:cNvSpPr/>
              <p:nvPr/>
            </p:nvSpPr>
            <p:spPr>
              <a:xfrm>
                <a:off x="2574625" y="2406325"/>
                <a:ext cx="943100" cy="404450"/>
              </a:xfrm>
              <a:custGeom>
                <a:avLst/>
                <a:gdLst/>
                <a:ahLst/>
                <a:cxnLst/>
                <a:rect l="l" t="t" r="r" b="b"/>
                <a:pathLst>
                  <a:path w="37724" h="16178" extrusionOk="0">
                    <a:moveTo>
                      <a:pt x="8836" y="15226"/>
                    </a:moveTo>
                    <a:cubicBezTo>
                      <a:pt x="4282" y="16178"/>
                      <a:pt x="0" y="12643"/>
                      <a:pt x="0" y="8089"/>
                    </a:cubicBezTo>
                    <a:cubicBezTo>
                      <a:pt x="0" y="3467"/>
                      <a:pt x="4282" y="1"/>
                      <a:pt x="8836" y="952"/>
                    </a:cubicBezTo>
                    <a:lnTo>
                      <a:pt x="37724" y="808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22"/>
              <p:cNvSpPr/>
              <p:nvPr/>
            </p:nvSpPr>
            <p:spPr>
              <a:xfrm>
                <a:off x="3663850" y="2693500"/>
                <a:ext cx="594775" cy="863250"/>
              </a:xfrm>
              <a:custGeom>
                <a:avLst/>
                <a:gdLst/>
                <a:ahLst/>
                <a:cxnLst/>
                <a:rect l="l" t="t" r="r" b="b"/>
                <a:pathLst>
                  <a:path w="23791" h="34530" extrusionOk="0">
                    <a:moveTo>
                      <a:pt x="18896" y="32287"/>
                    </a:moveTo>
                    <a:cubicBezTo>
                      <a:pt x="14886" y="34530"/>
                      <a:pt x="9720" y="32627"/>
                      <a:pt x="8293" y="28277"/>
                    </a:cubicBezTo>
                    <a:lnTo>
                      <a:pt x="1" y="1"/>
                    </a:lnTo>
                    <a:lnTo>
                      <a:pt x="20664" y="21208"/>
                    </a:lnTo>
                    <a:cubicBezTo>
                      <a:pt x="23790" y="24606"/>
                      <a:pt x="22975" y="29976"/>
                      <a:pt x="18896" y="3228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4" name="Google Shape;584;p22"/>
            <p:cNvGrpSpPr/>
            <p:nvPr/>
          </p:nvGrpSpPr>
          <p:grpSpPr>
            <a:xfrm>
              <a:off x="7622579" y="671425"/>
              <a:ext cx="256664" cy="234036"/>
              <a:chOff x="2574625" y="1658650"/>
              <a:chExt cx="2081625" cy="1898100"/>
            </a:xfrm>
          </p:grpSpPr>
          <p:sp>
            <p:nvSpPr>
              <p:cNvPr id="585" name="Google Shape;585;p22"/>
              <p:cNvSpPr/>
              <p:nvPr/>
            </p:nvSpPr>
            <p:spPr>
              <a:xfrm>
                <a:off x="3713125" y="2406325"/>
                <a:ext cx="943125" cy="404450"/>
              </a:xfrm>
              <a:custGeom>
                <a:avLst/>
                <a:gdLst/>
                <a:ahLst/>
                <a:cxnLst/>
                <a:rect l="l" t="t" r="r" b="b"/>
                <a:pathLst>
                  <a:path w="37725" h="16178" extrusionOk="0">
                    <a:moveTo>
                      <a:pt x="28888" y="15226"/>
                    </a:moveTo>
                    <a:lnTo>
                      <a:pt x="1" y="8089"/>
                    </a:lnTo>
                    <a:lnTo>
                      <a:pt x="28888" y="952"/>
                    </a:lnTo>
                    <a:cubicBezTo>
                      <a:pt x="33510" y="1"/>
                      <a:pt x="37725" y="3467"/>
                      <a:pt x="37725" y="8089"/>
                    </a:cubicBezTo>
                    <a:cubicBezTo>
                      <a:pt x="37725" y="12643"/>
                      <a:pt x="33510" y="16178"/>
                      <a:pt x="28888" y="1522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22"/>
              <p:cNvSpPr/>
              <p:nvPr/>
            </p:nvSpPr>
            <p:spPr>
              <a:xfrm>
                <a:off x="3665550" y="1660350"/>
                <a:ext cx="593075" cy="864950"/>
              </a:xfrm>
              <a:custGeom>
                <a:avLst/>
                <a:gdLst/>
                <a:ahLst/>
                <a:cxnLst/>
                <a:rect l="l" t="t" r="r" b="b"/>
                <a:pathLst>
                  <a:path w="23723" h="34598" extrusionOk="0">
                    <a:moveTo>
                      <a:pt x="20664" y="13323"/>
                    </a:moveTo>
                    <a:lnTo>
                      <a:pt x="0" y="34598"/>
                    </a:lnTo>
                    <a:lnTo>
                      <a:pt x="8293" y="6322"/>
                    </a:lnTo>
                    <a:cubicBezTo>
                      <a:pt x="9720" y="1972"/>
                      <a:pt x="14886" y="1"/>
                      <a:pt x="18896" y="2312"/>
                    </a:cubicBezTo>
                    <a:cubicBezTo>
                      <a:pt x="22907" y="4555"/>
                      <a:pt x="23722" y="9856"/>
                      <a:pt x="20664" y="133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22"/>
              <p:cNvSpPr/>
              <p:nvPr/>
            </p:nvSpPr>
            <p:spPr>
              <a:xfrm>
                <a:off x="2972250" y="2691800"/>
                <a:ext cx="594775" cy="864950"/>
              </a:xfrm>
              <a:custGeom>
                <a:avLst/>
                <a:gdLst/>
                <a:ahLst/>
                <a:cxnLst/>
                <a:rect l="l" t="t" r="r" b="b"/>
                <a:pathLst>
                  <a:path w="23791" h="34598" extrusionOk="0">
                    <a:moveTo>
                      <a:pt x="4894" y="32355"/>
                    </a:moveTo>
                    <a:cubicBezTo>
                      <a:pt x="952" y="30044"/>
                      <a:pt x="0" y="24674"/>
                      <a:pt x="3127" y="21208"/>
                    </a:cubicBezTo>
                    <a:lnTo>
                      <a:pt x="23790" y="1"/>
                    </a:lnTo>
                    <a:lnTo>
                      <a:pt x="15566" y="28277"/>
                    </a:lnTo>
                    <a:cubicBezTo>
                      <a:pt x="14070" y="32695"/>
                      <a:pt x="8905" y="34598"/>
                      <a:pt x="4894" y="3235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22"/>
              <p:cNvSpPr/>
              <p:nvPr/>
            </p:nvSpPr>
            <p:spPr>
              <a:xfrm>
                <a:off x="2972250" y="1658650"/>
                <a:ext cx="594775" cy="864950"/>
              </a:xfrm>
              <a:custGeom>
                <a:avLst/>
                <a:gdLst/>
                <a:ahLst/>
                <a:cxnLst/>
                <a:rect l="l" t="t" r="r" b="b"/>
                <a:pathLst>
                  <a:path w="23791" h="34598" extrusionOk="0">
                    <a:moveTo>
                      <a:pt x="4894" y="2312"/>
                    </a:moveTo>
                    <a:cubicBezTo>
                      <a:pt x="8905" y="1"/>
                      <a:pt x="14070" y="1972"/>
                      <a:pt x="15566" y="6322"/>
                    </a:cubicBezTo>
                    <a:lnTo>
                      <a:pt x="23790" y="34598"/>
                    </a:lnTo>
                    <a:lnTo>
                      <a:pt x="3127" y="13323"/>
                    </a:lnTo>
                    <a:cubicBezTo>
                      <a:pt x="0" y="9924"/>
                      <a:pt x="816" y="4623"/>
                      <a:pt x="4894" y="231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22"/>
              <p:cNvSpPr/>
              <p:nvPr/>
            </p:nvSpPr>
            <p:spPr>
              <a:xfrm>
                <a:off x="2574625" y="2406325"/>
                <a:ext cx="943100" cy="404450"/>
              </a:xfrm>
              <a:custGeom>
                <a:avLst/>
                <a:gdLst/>
                <a:ahLst/>
                <a:cxnLst/>
                <a:rect l="l" t="t" r="r" b="b"/>
                <a:pathLst>
                  <a:path w="37724" h="16178" extrusionOk="0">
                    <a:moveTo>
                      <a:pt x="8836" y="15226"/>
                    </a:moveTo>
                    <a:cubicBezTo>
                      <a:pt x="4282" y="16178"/>
                      <a:pt x="0" y="12643"/>
                      <a:pt x="0" y="8089"/>
                    </a:cubicBezTo>
                    <a:cubicBezTo>
                      <a:pt x="0" y="3467"/>
                      <a:pt x="4282" y="1"/>
                      <a:pt x="8836" y="952"/>
                    </a:cubicBezTo>
                    <a:lnTo>
                      <a:pt x="37724" y="808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22"/>
              <p:cNvSpPr/>
              <p:nvPr/>
            </p:nvSpPr>
            <p:spPr>
              <a:xfrm>
                <a:off x="3663850" y="2693500"/>
                <a:ext cx="594775" cy="863250"/>
              </a:xfrm>
              <a:custGeom>
                <a:avLst/>
                <a:gdLst/>
                <a:ahLst/>
                <a:cxnLst/>
                <a:rect l="l" t="t" r="r" b="b"/>
                <a:pathLst>
                  <a:path w="23791" h="34530" extrusionOk="0">
                    <a:moveTo>
                      <a:pt x="18896" y="32287"/>
                    </a:moveTo>
                    <a:cubicBezTo>
                      <a:pt x="14886" y="34530"/>
                      <a:pt x="9720" y="32627"/>
                      <a:pt x="8293" y="28277"/>
                    </a:cubicBezTo>
                    <a:lnTo>
                      <a:pt x="1" y="1"/>
                    </a:lnTo>
                    <a:lnTo>
                      <a:pt x="20664" y="21208"/>
                    </a:lnTo>
                    <a:cubicBezTo>
                      <a:pt x="23790" y="24606"/>
                      <a:pt x="22975" y="29976"/>
                      <a:pt x="18896" y="3228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odoni Moda Black"/>
              <a:buNone/>
              <a:defRPr sz="3000">
                <a:solidFill>
                  <a:schemeClr val="dk1"/>
                </a:solidFill>
                <a:latin typeface="Bodoni Moda Black"/>
                <a:ea typeface="Bodoni Moda Black"/>
                <a:cs typeface="Bodoni Moda Black"/>
                <a:sym typeface="Bodoni Moda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odoni Moda"/>
              <a:buNone/>
              <a:defRPr sz="3000" b="1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odoni Moda"/>
              <a:buNone/>
              <a:defRPr sz="3000" b="1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odoni Moda"/>
              <a:buNone/>
              <a:defRPr sz="3000" b="1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odoni Moda"/>
              <a:buNone/>
              <a:defRPr sz="3000" b="1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odoni Moda"/>
              <a:buNone/>
              <a:defRPr sz="3000" b="1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odoni Moda"/>
              <a:buNone/>
              <a:defRPr sz="3000" b="1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odoni Moda"/>
              <a:buNone/>
              <a:defRPr sz="3000" b="1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odoni Moda"/>
              <a:buNone/>
              <a:defRPr sz="3000" b="1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hivo"/>
              <a:buChar char="●"/>
              <a:defRPr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hivo"/>
              <a:buChar char="○"/>
              <a:defRPr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hivo"/>
              <a:buChar char="■"/>
              <a:defRPr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hivo"/>
              <a:buChar char="●"/>
              <a:defRPr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hivo"/>
              <a:buChar char="○"/>
              <a:defRPr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hivo"/>
              <a:buChar char="■"/>
              <a:defRPr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hivo"/>
              <a:buChar char="●"/>
              <a:defRPr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hivo"/>
              <a:buChar char="○"/>
              <a:defRPr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hivo"/>
              <a:buChar char="■"/>
              <a:defRPr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8" r:id="rId4"/>
    <p:sldLayoutId id="2147483668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27"/>
          <p:cNvSpPr txBox="1">
            <a:spLocks noGrp="1"/>
          </p:cNvSpPr>
          <p:nvPr>
            <p:ph type="ctrTitle"/>
          </p:nvPr>
        </p:nvSpPr>
        <p:spPr>
          <a:xfrm>
            <a:off x="1396950" y="1264110"/>
            <a:ext cx="63501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/>
              <a:t>Глобальная инфляция цен на продовольствие</a:t>
            </a:r>
            <a:endParaRPr lang="en" sz="4000" dirty="0"/>
          </a:p>
        </p:txBody>
      </p:sp>
      <p:sp>
        <p:nvSpPr>
          <p:cNvPr id="643" name="Google Shape;643;p27"/>
          <p:cNvSpPr txBox="1">
            <a:spLocks noGrp="1"/>
          </p:cNvSpPr>
          <p:nvPr>
            <p:ph type="subTitle" idx="1"/>
          </p:nvPr>
        </p:nvSpPr>
        <p:spPr>
          <a:xfrm>
            <a:off x="2307675" y="3159225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Дусенова Аделина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62DE90-7084-3EE0-CD43-1D9B09C72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KZ" dirty="0"/>
              <a:t>Содержание</a:t>
            </a:r>
            <a:r>
              <a:rPr lang="en-US" dirty="0"/>
              <a:t> </a:t>
            </a:r>
            <a:r>
              <a:rPr lang="ru-KZ" dirty="0"/>
              <a:t>: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54567FA-7F0D-A17A-2929-B739B3D1A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215750"/>
            <a:ext cx="7704000" cy="2733512"/>
          </a:xfrm>
        </p:spPr>
        <p:txBody>
          <a:bodyPr/>
          <a:lstStyle/>
          <a:p>
            <a:pPr marL="152400" indent="0" algn="l">
              <a:buNone/>
            </a:pPr>
            <a:endParaRPr lang="en-US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 err="1"/>
              <a:t>В</a:t>
            </a:r>
            <a:r>
              <a:rPr lang="ru-KZ" sz="2000" dirty="0"/>
              <a:t>ведение</a:t>
            </a:r>
            <a:r>
              <a:rPr lang="en-US" sz="2000" dirty="0"/>
              <a:t> : </a:t>
            </a:r>
            <a:r>
              <a:rPr lang="ru-KZ" sz="2000" dirty="0"/>
              <a:t>Глобальная инфляция цен на продовольствие</a:t>
            </a:r>
            <a:endParaRPr lang="en-US" sz="2000" dirty="0"/>
          </a:p>
          <a:p>
            <a:pPr marL="152400" indent="0" algn="l">
              <a:buNone/>
            </a:pPr>
            <a:endParaRPr lang="en-US" sz="20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 err="1"/>
              <a:t>О</a:t>
            </a:r>
            <a:r>
              <a:rPr lang="ru-RU" sz="2000" dirty="0"/>
              <a:t>писание данных</a:t>
            </a:r>
            <a:endParaRPr lang="en-US" sz="2000" dirty="0"/>
          </a:p>
          <a:p>
            <a:pPr algn="l">
              <a:buFont typeface="Arial" panose="020B0604020202020204" pitchFamily="34" charset="0"/>
              <a:buChar char="•"/>
            </a:pPr>
            <a:endParaRPr lang="ru-RU" sz="2000" u="none" strike="noStrike" dirty="0">
              <a:solidFill>
                <a:srgbClr val="212121"/>
              </a:solidFill>
              <a:effectLst/>
              <a:latin typeface="Times New Roman" panose="02020603050405020304" pitchFamily="18" charset="0"/>
              <a:ea typeface="Tiro Tamil" panose="02000000000000000000" pitchFamily="2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000" dirty="0"/>
              <a:t>Формулировка исследовательского вопроса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ru-RU" sz="2000" u="none" strike="noStrike" dirty="0">
              <a:solidFill>
                <a:srgbClr val="212121"/>
              </a:solidFill>
              <a:effectLst/>
              <a:latin typeface="Times New Roman" panose="02020603050405020304" pitchFamily="18" charset="0"/>
              <a:ea typeface="Tiro Tamil" panose="02000000000000000000" pitchFamily="2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 err="1"/>
              <a:t>П</a:t>
            </a:r>
            <a:r>
              <a:rPr lang="ru-RU" sz="2000" dirty="0" err="1"/>
              <a:t>одготовка</a:t>
            </a:r>
            <a:r>
              <a:rPr lang="ru-RU" sz="2000" dirty="0"/>
              <a:t> данных </a:t>
            </a:r>
            <a:r>
              <a:rPr lang="en-US" sz="2000" dirty="0"/>
              <a:t>: </a:t>
            </a:r>
            <a:r>
              <a:rPr lang="en-US" sz="2000" dirty="0" err="1"/>
              <a:t>о</a:t>
            </a:r>
            <a:r>
              <a:rPr lang="ru-RU" sz="2000" dirty="0"/>
              <a:t>чистка и формирование</a:t>
            </a: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3927895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6C15D5-FEFD-3F8A-824D-B7ECFBB68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517" y="626679"/>
            <a:ext cx="7704000" cy="981754"/>
          </a:xfrm>
        </p:spPr>
        <p:txBody>
          <a:bodyPr/>
          <a:lstStyle/>
          <a:p>
            <a:r>
              <a:rPr lang="ru-KZ" sz="2400" dirty="0"/>
              <a:t>1.</a:t>
            </a:r>
            <a:r>
              <a:rPr lang="en-US" sz="2400" dirty="0"/>
              <a:t> </a:t>
            </a:r>
            <a:r>
              <a:rPr lang="en-US" sz="2400" dirty="0" err="1"/>
              <a:t>В</a:t>
            </a:r>
            <a:r>
              <a:rPr lang="ru-KZ" sz="2400" dirty="0"/>
              <a:t>ведение</a:t>
            </a:r>
            <a:r>
              <a:rPr lang="en-US" sz="2400" dirty="0"/>
              <a:t> : </a:t>
            </a:r>
            <a:r>
              <a:rPr lang="ru-KZ" sz="2400" dirty="0"/>
              <a:t>Глобальная инфляция цен на продовольствие </a:t>
            </a:r>
          </a:p>
        </p:txBody>
      </p:sp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id="{DCD59F36-BE7D-3636-565E-79584C78E365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247034" y="1686911"/>
            <a:ext cx="8176966" cy="244365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b="0" i="0" u="none" strike="noStrike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Глобальная инфляция цен на продовольствие представляет собой значительное и устойчивое увеличение общих цен на продукты питания на мировом рынке. Это явление имеет серьезное влияние на потребителей, экономику и социальную справедливость, поскольку продовольственные товары играют ключевую роль в повседневном потреблении и бюджетах домашних хозяйств. Причины глобальной инфляции цен на продовольствие могут быть разнообразными, включая изменения в климатических условиях, торговые барьеры, увеличение спроса, демографические изменения и др. </a:t>
            </a:r>
            <a:endParaRPr lang="ru-K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245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32"/>
          <p:cNvSpPr txBox="1">
            <a:spLocks noGrp="1"/>
          </p:cNvSpPr>
          <p:nvPr>
            <p:ph type="title"/>
          </p:nvPr>
        </p:nvSpPr>
        <p:spPr>
          <a:xfrm>
            <a:off x="720000" y="60843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/>
              <a:t>2.</a:t>
            </a:r>
            <a:r>
              <a:rPr lang="en-US" sz="2400" dirty="0"/>
              <a:t> </a:t>
            </a:r>
            <a:r>
              <a:rPr lang="en-US" sz="2400" dirty="0" err="1"/>
              <a:t>О</a:t>
            </a:r>
            <a:r>
              <a:rPr lang="ru-RU" sz="2400" dirty="0"/>
              <a:t>писание данных</a:t>
            </a:r>
            <a:endParaRPr sz="2400" dirty="0"/>
          </a:p>
        </p:txBody>
      </p:sp>
      <p:sp>
        <p:nvSpPr>
          <p:cNvPr id="696" name="Google Shape;696;p32"/>
          <p:cNvSpPr txBox="1">
            <a:spLocks noGrp="1"/>
          </p:cNvSpPr>
          <p:nvPr>
            <p:ph type="subTitle" idx="1"/>
          </p:nvPr>
        </p:nvSpPr>
        <p:spPr>
          <a:xfrm>
            <a:off x="719999" y="2635752"/>
            <a:ext cx="6815917" cy="15987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b="0" i="0" u="none" strike="noStrike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Мониторинг глобальной инфляции цен на продовольствие помогает анализировать тенденции изменения цен, прогнозировать возможные экономические последствия и разрабатывать стратегии для поддержания доступности продуктов питания для населения. Эти данные могут использоваться правительствами, международными организациями и экономистами для принятия решений и разработки политики по обеспечению продовольственной безопасности.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7" name="Google Shape;697;p32"/>
          <p:cNvSpPr txBox="1">
            <a:spLocks noGrp="1"/>
          </p:cNvSpPr>
          <p:nvPr>
            <p:ph type="subTitle" idx="2"/>
          </p:nvPr>
        </p:nvSpPr>
        <p:spPr>
          <a:xfrm>
            <a:off x="719999" y="1181136"/>
            <a:ext cx="7060283" cy="13906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b="0" i="0" u="none" strike="noStrike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Глобальная инфляция цен на продовольствие представляет собой регулярное увеличение средних цен на продукты питания в различных странах мира. Эти данные включают информацию о процентном изменении цен на основные продовольственные товары, такие как зерно, мясо, молочные продукты, фрукты и овощи, и другие основные компоненты рациона.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45A1CEC9-8143-16BF-893B-E060A4D0F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687605"/>
            <a:ext cx="7704000" cy="297000"/>
          </a:xfrm>
        </p:spPr>
        <p:txBody>
          <a:bodyPr/>
          <a:lstStyle/>
          <a:p>
            <a:pPr marL="152400" indent="0" algn="l">
              <a:buNone/>
            </a:pPr>
            <a:r>
              <a:rPr lang="ru-KZ" sz="1600" dirty="0"/>
              <a:t>Так инфляция отразилась на стоимости сахара за последние годы</a:t>
            </a:r>
          </a:p>
        </p:txBody>
      </p:sp>
      <p:pic>
        <p:nvPicPr>
          <p:cNvPr id="4" name="Picture 4" descr="Инфляция: что это, как рассчитывается, причины и последствия | РБК  Инвестиции">
            <a:extLst>
              <a:ext uri="{FF2B5EF4-FFF2-40B4-BE49-F238E27FC236}">
                <a16:creationId xmlns:a16="http://schemas.microsoft.com/office/drawing/2014/main" id="{A3884271-746E-68A8-831D-EAC2139CA2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27" b="12353"/>
          <a:stretch/>
        </p:blipFill>
        <p:spPr bwMode="auto">
          <a:xfrm>
            <a:off x="730250" y="1292772"/>
            <a:ext cx="7625474" cy="3444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0096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697009-5BB8-D862-43BB-B9EAA53B2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004701"/>
            <a:ext cx="7704000" cy="572700"/>
          </a:xfrm>
        </p:spPr>
        <p:txBody>
          <a:bodyPr/>
          <a:lstStyle/>
          <a:p>
            <a:pPr algn="l"/>
            <a:r>
              <a:rPr lang="ru-RU" sz="2400" dirty="0"/>
              <a:t>2.</a:t>
            </a:r>
            <a:r>
              <a:rPr lang="en-US" sz="2400" dirty="0"/>
              <a:t> </a:t>
            </a:r>
            <a:r>
              <a:rPr lang="en-US" sz="2400" dirty="0" err="1"/>
              <a:t>О</a:t>
            </a:r>
            <a:r>
              <a:rPr lang="ru-RU" sz="2400" dirty="0"/>
              <a:t>писание данных</a:t>
            </a:r>
            <a:endParaRPr lang="ru-KZ" sz="24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A24A0D-210D-72B3-7D74-4BDEE014E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3876" y="1746987"/>
            <a:ext cx="7704000" cy="1819113"/>
          </a:xfrm>
        </p:spPr>
        <p:txBody>
          <a:bodyPr/>
          <a:lstStyle/>
          <a:p>
            <a:pPr marL="152400" indent="0" algn="l">
              <a:lnSpc>
                <a:spcPct val="150000"/>
              </a:lnSpc>
              <a:buNone/>
            </a:pPr>
            <a:r>
              <a:rPr lang="ru-RU" b="0" i="0" u="none" strike="noStrike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 решения проблемы глобальной инфляции цен на продовольствие необходимо увеличить инвестиции в сельское хозяйство, содействовать устойчивому развитию и внедрению эффективных технологий, регулировать торговлю и экспорт, поддерживать уязвимые группы населения через социальные программы, активизировать международное сотрудничество и инновации в сельском секторе. Комплексный и согласованный подход от государств, международных организаций и бизнеса является ключевым к успешному преодолению этой проблемы.</a:t>
            </a:r>
            <a:endParaRPr lang="ru-K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441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7BA370-1C07-31E0-591C-800136996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65741"/>
            <a:ext cx="7704000" cy="958107"/>
          </a:xfrm>
        </p:spPr>
        <p:txBody>
          <a:bodyPr/>
          <a:lstStyle/>
          <a:p>
            <a:r>
              <a:rPr lang="ru-KZ" sz="2400" dirty="0"/>
              <a:t>Основные переменные,</a:t>
            </a:r>
            <a:r>
              <a:rPr lang="en-US" sz="2400" dirty="0"/>
              <a:t> </a:t>
            </a:r>
            <a:r>
              <a:rPr lang="en-US" sz="2400" dirty="0" err="1"/>
              <a:t>к</a:t>
            </a:r>
            <a:r>
              <a:rPr lang="ru-RU" sz="2400" dirty="0" err="1"/>
              <a:t>оторые</a:t>
            </a:r>
            <a:r>
              <a:rPr lang="ru-RU" sz="2400" dirty="0"/>
              <a:t> могут влиять на ситуацию или играть роль в этом процессе.</a:t>
            </a:r>
            <a:endParaRPr lang="ru-KZ" sz="24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ACC6F2C-63C6-CA7D-2391-29F8CFAAC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623848"/>
            <a:ext cx="7704000" cy="2845676"/>
          </a:xfrm>
        </p:spPr>
        <p:txBody>
          <a:bodyPr/>
          <a:lstStyle/>
          <a:p>
            <a:pPr algn="l"/>
            <a:r>
              <a:rPr lang="ru-RU" b="1" i="0" u="none" strike="noStrike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Устойчивое развитие и экологически чистые методы:</a:t>
            </a:r>
            <a:r>
              <a:rPr lang="ru-RU" b="0" i="0" u="none" strike="noStrike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Внедрение методов сельского хозяйства, которые не наносят ущерб окружающей среде и обеспечивают долгосрочную устойчивость.</a:t>
            </a: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b="1" i="0" u="none" strike="noStrike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Регулирование торговли и экспорта:</a:t>
            </a:r>
            <a:r>
              <a:rPr lang="ru-RU" b="0" i="0" u="none" strike="noStrike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Это включает в себя управление экспортом продовольственных товаров для обеспечения доступности продуктов на внутреннем рынке и предотвращения резкого роста цен.</a:t>
            </a: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b="1" i="0" u="none" strike="noStrike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Международное сотрудничество:</a:t>
            </a:r>
            <a:r>
              <a:rPr lang="ru-RU" b="0" i="0" u="none" strike="noStrike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Важно для обмена опытом, координации усилий, поддержки в кризисных ситуациях и разработки согласованных международных стратегий борьбы с инфляцией цен на продовольствие.</a:t>
            </a: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b="1" i="0" u="none" strike="noStrike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Инвестиции в сельское хозяйство и технологический прогресс:</a:t>
            </a:r>
            <a:r>
              <a:rPr lang="ru-RU" b="0" i="0" u="none" strike="noStrike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Это включает финансирование и разработку современных сельскохозяйственных методов, оборудования и технологий для увеличения производительности и урожайности.</a:t>
            </a:r>
          </a:p>
          <a:p>
            <a:pPr marL="152400" indent="0" algn="l">
              <a:buNone/>
            </a:pP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4234764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2F7D07-E175-ECFC-4000-20E54B986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643049"/>
            <a:ext cx="7704000" cy="572700"/>
          </a:xfrm>
        </p:spPr>
        <p:txBody>
          <a:bodyPr/>
          <a:lstStyle/>
          <a:p>
            <a:pPr algn="l"/>
            <a:r>
              <a:rPr lang="ru-RU" sz="2400" dirty="0"/>
              <a:t>3</a:t>
            </a:r>
            <a:r>
              <a:rPr lang="en-US" sz="2400" dirty="0"/>
              <a:t>. </a:t>
            </a:r>
            <a:r>
              <a:rPr lang="ru-RU" sz="2400" dirty="0"/>
              <a:t>Формулировка исследовательского вопроса</a:t>
            </a:r>
            <a:endParaRPr lang="ru-KZ" sz="24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0C46BE4-BF2C-6985-C190-5A3693756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9999" y="1215749"/>
            <a:ext cx="8148103" cy="3190713"/>
          </a:xfrm>
        </p:spPr>
        <p:txBody>
          <a:bodyPr/>
          <a:lstStyle/>
          <a:p>
            <a:pPr marL="3810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ru-RU" sz="1400" b="0" i="1" u="none" strike="noStrike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Какие экологически чистые методы сельского хозяйства оказывают положительное влияние на уровень инфляции цен на продукты питания?</a:t>
            </a:r>
            <a:endParaRPr lang="ru-RU" sz="1400" b="0" i="0" u="none" strike="noStrike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10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ru-RU" sz="1400" b="0" i="1" u="none" strike="noStrike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Каково влияние инвестиций в сельское хозяйство на уровень инфляции цен на продукты питания?</a:t>
            </a:r>
          </a:p>
          <a:p>
            <a:pPr marL="3810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ru-RU" sz="1400" b="0" i="1" u="none" strike="noStrike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Какова роль международного сотрудничества в управлении глобальной инфляцией цен на продовольствие?</a:t>
            </a:r>
            <a:endParaRPr lang="ru-RU" sz="1400" b="0" i="0" u="none" strike="noStrike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10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ru-RU" sz="1400" b="0" i="1" u="none" strike="noStrike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Каков вклад исследований и инноваций в сельском хозяйстве в снижение инфляционного давления на цены на продукты?</a:t>
            </a:r>
            <a:endParaRPr lang="en-US" sz="1400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10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ru-RU" sz="1400" b="0" i="1" u="none" strike="noStrike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Каковы эффективные стратегии государственного регулирования торговли и экспорта для управления инфляцией цен на продовольствие?</a:t>
            </a:r>
            <a:endParaRPr lang="ru-RU" sz="1400" b="0" i="0" u="none" strike="noStrike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indent="0" algn="l">
              <a:buNone/>
            </a:pPr>
            <a:endParaRPr lang="ru-RU" b="0" i="1" u="none" strike="noStrike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703350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12F21E-A8F0-5F37-83B8-DED9E947F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KZ" sz="2400" dirty="0"/>
              <a:t>4</a:t>
            </a:r>
            <a:r>
              <a:rPr lang="ru-RU" sz="2400" dirty="0"/>
              <a:t>.</a:t>
            </a:r>
            <a:r>
              <a:rPr lang="en-US" sz="2400" dirty="0"/>
              <a:t> </a:t>
            </a:r>
            <a:r>
              <a:rPr lang="en-US" sz="2400" dirty="0" err="1"/>
              <a:t>П</a:t>
            </a:r>
            <a:r>
              <a:rPr lang="ru-RU" sz="2400" dirty="0" err="1"/>
              <a:t>одготовка</a:t>
            </a:r>
            <a:r>
              <a:rPr lang="ru-RU" sz="2400" dirty="0"/>
              <a:t> данных </a:t>
            </a:r>
            <a:r>
              <a:rPr lang="en-US" sz="2400" dirty="0"/>
              <a:t>: </a:t>
            </a:r>
            <a:r>
              <a:rPr lang="en-US" sz="2400" dirty="0" err="1"/>
              <a:t>о</a:t>
            </a:r>
            <a:r>
              <a:rPr lang="ru-RU" sz="2400" dirty="0"/>
              <a:t>чистка и формирование  </a:t>
            </a:r>
            <a:endParaRPr lang="ru-KZ" sz="24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AD64875-DD7B-1A26-21B5-0E0B4F9C3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3798298"/>
            <a:ext cx="7704000" cy="297000"/>
          </a:xfrm>
        </p:spPr>
        <p:txBody>
          <a:bodyPr/>
          <a:lstStyle/>
          <a:p>
            <a:pPr marL="152400" indent="0">
              <a:buNone/>
            </a:pPr>
            <a:endParaRPr lang="ru-KZ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BB1E2EC-3150-01F4-999D-15BDFEB66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1345202"/>
            <a:ext cx="7772400" cy="101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247274"/>
      </p:ext>
    </p:extLst>
  </p:cSld>
  <p:clrMapOvr>
    <a:masterClrMapping/>
  </p:clrMapOvr>
</p:sld>
</file>

<file path=ppt/theme/theme1.xml><?xml version="1.0" encoding="utf-8"?>
<a:theme xmlns:a="http://schemas.openxmlformats.org/drawingml/2006/main" name="Lavender and White Pitch Deck by Slidesgo">
  <a:themeElements>
    <a:clrScheme name="Simple Light">
      <a:dk1>
        <a:srgbClr val="320E6E"/>
      </a:dk1>
      <a:lt1>
        <a:srgbClr val="D4BEE9"/>
      </a:lt1>
      <a:dk2>
        <a:srgbClr val="F0E8F8"/>
      </a:dk2>
      <a:lt2>
        <a:srgbClr val="785AA3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505</Words>
  <Application>Microsoft Macintosh PowerPoint</Application>
  <PresentationFormat>Экран (16:9)</PresentationFormat>
  <Paragraphs>34</Paragraphs>
  <Slides>9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8" baseType="lpstr">
      <vt:lpstr>Roboto</vt:lpstr>
      <vt:lpstr>Chivo</vt:lpstr>
      <vt:lpstr>Bodoni Moda</vt:lpstr>
      <vt:lpstr>Arial</vt:lpstr>
      <vt:lpstr>Söhne</vt:lpstr>
      <vt:lpstr>Times New Roman</vt:lpstr>
      <vt:lpstr>Nunito Light</vt:lpstr>
      <vt:lpstr>Bodoni Moda Black</vt:lpstr>
      <vt:lpstr>Lavender and White Pitch Deck by Slidesgo</vt:lpstr>
      <vt:lpstr>Глобальная инфляция цен на продовольствие</vt:lpstr>
      <vt:lpstr>Содержание :</vt:lpstr>
      <vt:lpstr>1. Введение : Глобальная инфляция цен на продовольствие </vt:lpstr>
      <vt:lpstr>2. Описание данных</vt:lpstr>
      <vt:lpstr>Презентация PowerPoint</vt:lpstr>
      <vt:lpstr>2. Описание данных</vt:lpstr>
      <vt:lpstr>Основные переменные, которые могут влиять на ситуацию или играть роль в этом процессе.</vt:lpstr>
      <vt:lpstr>3. Формулировка исследовательского вопроса</vt:lpstr>
      <vt:lpstr>4. Подготовка данных : очистка и формирование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Глобальная инфляция цен на продовольствие</dc:title>
  <cp:lastModifiedBy>Аделина Дусенова</cp:lastModifiedBy>
  <cp:revision>1</cp:revision>
  <dcterms:modified xsi:type="dcterms:W3CDTF">2023-10-18T07:00:08Z</dcterms:modified>
</cp:coreProperties>
</file>