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ultiversodafisica.blogspot.com/2017/09/engrenagen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president-business-no-money-0016296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pt/view-image.php?image=259171&amp;picture=ganhar-laptop-dinheiro-online-mulher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V%C3%ADrus_de_computad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pt/009688/image/2099119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svin.wordpress.com/2018/01/21/5-herramientas-tic-educativas-para-innovar-el-trabajo-en-el-aula-articul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ofslusos.blogspot.com/2014/07/fase-de-validacao-da-reclamacao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FFDC1-C0E3-45BF-9D93-4A4CF3A03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Controle de Dados para Comerciantes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CF81F-A7FC-4FE0-A9B3-15A24F5A9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Integrador II – Sistemas de Informação 2° Período</a:t>
            </a:r>
          </a:p>
        </p:txBody>
      </p:sp>
    </p:spTree>
    <p:extLst>
      <p:ext uri="{BB962C8B-B14F-4D97-AF65-F5344CB8AC3E}">
        <p14:creationId xmlns:p14="http://schemas.microsoft.com/office/powerpoint/2010/main" val="200087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689CF-337F-4364-B81F-BF893AB2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B4286-2B1D-4BCC-B102-E98841D7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283157" cy="3599316"/>
          </a:xfrm>
        </p:spPr>
        <p:txBody>
          <a:bodyPr/>
          <a:lstStyle/>
          <a:p>
            <a:r>
              <a:rPr lang="pt-BR" dirty="0"/>
              <a:t>Este projeto tem o finalidade desenvolver um script de gerenciamento e administração de uma determinada empresa. Este script será responsável por cuidar do lucro, gerenciar o estoque e o fluxo de clientes.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7A4436-66B6-4643-99FA-E8146BB7A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228524" y="2629317"/>
            <a:ext cx="3765071" cy="30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2D21-F895-4D85-97A9-C032F641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F6CAA9-155F-452F-831F-46541093A0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estabelecimento precisa de uma forma prática para controle de estoque, gerenciamento do fluxo de caixa e cadastro de clientes. Para melhorar os lucros e reduzir o tempo que é gasto quando esse trabalho é feito manualmente.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AF5710E-54FB-46EA-B6C3-4C81859B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467647" y="2138017"/>
            <a:ext cx="3126927" cy="4135248"/>
          </a:xfrm>
        </p:spPr>
      </p:pic>
    </p:spTree>
    <p:extLst>
      <p:ext uri="{BB962C8B-B14F-4D97-AF65-F5344CB8AC3E}">
        <p14:creationId xmlns:p14="http://schemas.microsoft.com/office/powerpoint/2010/main" val="192314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CB0F8-4A84-469F-A29F-DD9EC3CE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46DF3-F7BA-4727-B500-EA3FF4458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Criar um projeto de </a:t>
            </a:r>
            <a:r>
              <a:rPr lang="pt-BR" dirty="0"/>
              <a:t>banco de dados adquire-se maior praticidade no gerenciamento do estabelecimento. </a:t>
            </a:r>
            <a:r>
              <a:rPr lang="pt-BR" dirty="0" smtClean="0"/>
              <a:t>Economizar </a:t>
            </a:r>
            <a:r>
              <a:rPr lang="pt-BR" dirty="0"/>
              <a:t>tempo e aumentando a produtividade e os lucros.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74157B5-BA37-48E6-9585-7F30A07920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009687"/>
              </a:clrFrom>
              <a:clrTo>
                <a:srgbClr val="009687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883966" y="2336873"/>
            <a:ext cx="4545496" cy="2929626"/>
          </a:xfrm>
        </p:spPr>
      </p:pic>
    </p:spTree>
    <p:extLst>
      <p:ext uri="{BB962C8B-B14F-4D97-AF65-F5344CB8AC3E}">
        <p14:creationId xmlns:p14="http://schemas.microsoft.com/office/powerpoint/2010/main" val="303514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F5F9A-F981-4179-89C8-C1ECFEBF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32A2-1CC3-4435-89F7-E51292AA5C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Os dados vão ser agrupados e organizados de maneira correta, para que apenas quem for devidamente autorizado tenha acesso. O banco de dados vai auxiliar para melhor desempenho da empresa.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7F984C46-D898-4140-A3A0-F8D22024C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268278" y="2177775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366385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52D2-A645-46A3-B147-9A0C4D3D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46BC3-7AF7-4D12-A921-1CEA7C82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4" y="2336873"/>
            <a:ext cx="9157252" cy="3599313"/>
          </a:xfrm>
        </p:spPr>
        <p:txBody>
          <a:bodyPr/>
          <a:lstStyle/>
          <a:p>
            <a:r>
              <a:rPr lang="pt-BR" dirty="0"/>
              <a:t>Base para criação do banco de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288F16-06B7-4765-A76E-DE4F1A3F928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947453" y="2336873"/>
            <a:ext cx="3137452" cy="34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3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FD5B-8061-4398-B1C3-0038B65C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8B61423-CDCA-4CDF-8797-8877B27B7F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002" t="12067" r="6096" b="11387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5759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0F425-7862-41C7-9E48-EA73FB4A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0404F-E468-4316-8F2B-E885174A70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Facilidade no controle de gastos e lucro;</a:t>
            </a:r>
          </a:p>
          <a:p>
            <a:r>
              <a:rPr lang="pt-BR" dirty="0"/>
              <a:t>rapidez;</a:t>
            </a:r>
          </a:p>
          <a:p>
            <a:r>
              <a:rPr lang="pt-BR" dirty="0"/>
              <a:t>Gerenciamento de clientes;</a:t>
            </a:r>
          </a:p>
          <a:p>
            <a:r>
              <a:rPr lang="pt-BR" dirty="0"/>
              <a:t>Controle de estoque;</a:t>
            </a:r>
          </a:p>
          <a:p>
            <a:r>
              <a:rPr lang="pt-BR" dirty="0"/>
              <a:t>Organização;</a:t>
            </a:r>
          </a:p>
          <a:p>
            <a:r>
              <a:rPr lang="pt-BR" dirty="0"/>
              <a:t>Segurança.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4D1DC18-88F5-4428-9318-B6687DCB32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594350" y="2203045"/>
            <a:ext cx="4927876" cy="3695907"/>
          </a:xfrm>
        </p:spPr>
      </p:pic>
    </p:spTree>
    <p:extLst>
      <p:ext uri="{BB962C8B-B14F-4D97-AF65-F5344CB8AC3E}">
        <p14:creationId xmlns:p14="http://schemas.microsoft.com/office/powerpoint/2010/main" val="42867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6452D-8E69-4BD8-A440-06B4E438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8E849-BF8E-48EA-B897-D46657577C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Diante do que foi apresentado conclui-se que a criação deste banco de dados vai inovar a forma de administração do estabelecimento.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E58A88F-AC71-4B42-8181-C076A0B31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813324" y="2336873"/>
            <a:ext cx="2668691" cy="3189086"/>
          </a:xfrm>
        </p:spPr>
      </p:pic>
    </p:spTree>
    <p:extLst>
      <p:ext uri="{BB962C8B-B14F-4D97-AF65-F5344CB8AC3E}">
        <p14:creationId xmlns:p14="http://schemas.microsoft.com/office/powerpoint/2010/main" val="11529385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164</TotalTime>
  <Words>213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Controle de Dados para Comerciantes</vt:lpstr>
      <vt:lpstr>INTRODUÇÃO</vt:lpstr>
      <vt:lpstr>PROBLEMA DE PESQUISA</vt:lpstr>
      <vt:lpstr>OBJETIVOS</vt:lpstr>
      <vt:lpstr>JUSTIFICATIVA DO PROJETO</vt:lpstr>
      <vt:lpstr>DIAGRAMA</vt:lpstr>
      <vt:lpstr>DIAGRAMA</vt:lpstr>
      <vt:lpstr>BENEFÍCIOS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Dados para Comerciantes</dc:title>
  <dc:creator>Maria Eduarda</dc:creator>
  <cp:lastModifiedBy>Usuário do Windows</cp:lastModifiedBy>
  <cp:revision>16</cp:revision>
  <dcterms:created xsi:type="dcterms:W3CDTF">2021-02-02T16:48:08Z</dcterms:created>
  <dcterms:modified xsi:type="dcterms:W3CDTF">2021-02-02T22:50:49Z</dcterms:modified>
</cp:coreProperties>
</file>