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8" r:id="rId3"/>
    <p:sldId id="262" r:id="rId4"/>
    <p:sldId id="263" r:id="rId5"/>
    <p:sldId id="264" r:id="rId6"/>
    <p:sldId id="265" r:id="rId7"/>
    <p:sldId id="266" r:id="rId8"/>
    <p:sldId id="268" r:id="rId9"/>
    <p:sldId id="267" r:id="rId10"/>
    <p:sldId id="269" r:id="rId11"/>
    <p:sldId id="270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0C7BBD-D6CC-4E0B-B065-16097D4C18E1}" v="1114" dt="2025-08-05T07:33:51.6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9" autoAdjust="0"/>
    <p:restoredTop sz="92157" autoAdjust="0"/>
  </p:normalViewPr>
  <p:slideViewPr>
    <p:cSldViewPr snapToGrid="0">
      <p:cViewPr varScale="1">
        <p:scale>
          <a:sx n="76" d="100"/>
          <a:sy n="76" d="100"/>
        </p:scale>
        <p:origin x="984" y="27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AVIND GOUD" userId="7e91990bf95d72fd" providerId="LiveId" clId="{090C7BBD-D6CC-4E0B-B065-16097D4C18E1}"/>
    <pc:docChg chg="undo custSel addSld delSld modSld sldOrd modMainMaster">
      <pc:chgData name="ARAVIND GOUD" userId="7e91990bf95d72fd" providerId="LiveId" clId="{090C7BBD-D6CC-4E0B-B065-16097D4C18E1}" dt="2025-08-05T07:33:06.699" v="2063"/>
      <pc:docMkLst>
        <pc:docMk/>
      </pc:docMkLst>
      <pc:sldChg chg="addSp delSp modSp mod modTransition">
        <pc:chgData name="ARAVIND GOUD" userId="7e91990bf95d72fd" providerId="LiveId" clId="{090C7BBD-D6CC-4E0B-B065-16097D4C18E1}" dt="2025-08-05T07:33:06.699" v="2063"/>
        <pc:sldMkLst>
          <pc:docMk/>
          <pc:sldMk cId="1413978579" sldId="256"/>
        </pc:sldMkLst>
        <pc:spChg chg="mod">
          <ac:chgData name="ARAVIND GOUD" userId="7e91990bf95d72fd" providerId="LiveId" clId="{090C7BBD-D6CC-4E0B-B065-16097D4C18E1}" dt="2025-08-02T17:57:51.679" v="81" actId="20577"/>
          <ac:spMkLst>
            <pc:docMk/>
            <pc:sldMk cId="1413978579" sldId="256"/>
            <ac:spMk id="15" creationId="{BE5C978F-0288-F00C-0EA7-ED27B13FBF7B}"/>
          </ac:spMkLst>
        </pc:spChg>
        <pc:spChg chg="mod">
          <ac:chgData name="ARAVIND GOUD" userId="7e91990bf95d72fd" providerId="LiveId" clId="{090C7BBD-D6CC-4E0B-B065-16097D4C18E1}" dt="2025-08-02T18:06:15.416" v="161" actId="1076"/>
          <ac:spMkLst>
            <pc:docMk/>
            <pc:sldMk cId="1413978579" sldId="256"/>
            <ac:spMk id="18" creationId="{C8590692-B393-5467-279E-4794FAF1D87E}"/>
          </ac:spMkLst>
        </pc:spChg>
        <pc:spChg chg="add mod">
          <ac:chgData name="ARAVIND GOUD" userId="7e91990bf95d72fd" providerId="LiveId" clId="{090C7BBD-D6CC-4E0B-B065-16097D4C18E1}" dt="2025-08-02T17:58:15.558" v="83" actId="1076"/>
          <ac:spMkLst>
            <pc:docMk/>
            <pc:sldMk cId="1413978579" sldId="256"/>
            <ac:spMk id="19" creationId="{FD99A46E-C20C-9624-C359-EB7253398E94}"/>
          </ac:spMkLst>
        </pc:spChg>
        <pc:spChg chg="add mod">
          <ac:chgData name="ARAVIND GOUD" userId="7e91990bf95d72fd" providerId="LiveId" clId="{090C7BBD-D6CC-4E0B-B065-16097D4C18E1}" dt="2025-08-03T04:22:51.372" v="1550" actId="1076"/>
          <ac:spMkLst>
            <pc:docMk/>
            <pc:sldMk cId="1413978579" sldId="256"/>
            <ac:spMk id="20" creationId="{91B06187-89A2-618C-9904-0AE75AB87769}"/>
          </ac:spMkLst>
        </pc:spChg>
        <pc:spChg chg="add mod">
          <ac:chgData name="ARAVIND GOUD" userId="7e91990bf95d72fd" providerId="LiveId" clId="{090C7BBD-D6CC-4E0B-B065-16097D4C18E1}" dt="2025-08-02T18:06:58.750" v="167" actId="1076"/>
          <ac:spMkLst>
            <pc:docMk/>
            <pc:sldMk cId="1413978579" sldId="256"/>
            <ac:spMk id="21" creationId="{70A6135B-1C12-EBAD-4A51-D1D417C04BE0}"/>
          </ac:spMkLst>
        </pc:spChg>
        <pc:graphicFrameChg chg="mod">
          <ac:chgData name="ARAVIND GOUD" userId="7e91990bf95d72fd" providerId="LiveId" clId="{090C7BBD-D6CC-4E0B-B065-16097D4C18E1}" dt="2025-08-02T18:04:30.756" v="150"/>
          <ac:graphicFrameMkLst>
            <pc:docMk/>
            <pc:sldMk cId="1413978579" sldId="256"/>
            <ac:graphicFrameMk id="13" creationId="{125578F4-FAC9-CA88-5D70-78C6B81BBE34}"/>
          </ac:graphicFrameMkLst>
        </pc:graphicFrameChg>
        <pc:picChg chg="mod">
          <ac:chgData name="ARAVIND GOUD" userId="7e91990bf95d72fd" providerId="LiveId" clId="{090C7BBD-D6CC-4E0B-B065-16097D4C18E1}" dt="2025-08-03T04:21:47.807" v="1544"/>
          <ac:picMkLst>
            <pc:docMk/>
            <pc:sldMk cId="1413978579" sldId="256"/>
            <ac:picMk id="10" creationId="{13BAC879-6102-A212-66E0-92B5764DF2B7}"/>
          </ac:picMkLst>
        </pc:picChg>
      </pc:sldChg>
      <pc:sldChg chg="addSp delSp modSp mod modTransition">
        <pc:chgData name="ARAVIND GOUD" userId="7e91990bf95d72fd" providerId="LiveId" clId="{090C7BBD-D6CC-4E0B-B065-16097D4C18E1}" dt="2025-08-05T07:33:06.699" v="2063"/>
        <pc:sldMkLst>
          <pc:docMk/>
          <pc:sldMk cId="1189781623" sldId="258"/>
        </pc:sldMkLst>
        <pc:picChg chg="add mod">
          <ac:chgData name="ARAVIND GOUD" userId="7e91990bf95d72fd" providerId="LiveId" clId="{090C7BBD-D6CC-4E0B-B065-16097D4C18E1}" dt="2025-08-03T06:37:32.691" v="1843" actId="1036"/>
          <ac:picMkLst>
            <pc:docMk/>
            <pc:sldMk cId="1189781623" sldId="258"/>
            <ac:picMk id="5" creationId="{25AFD1C4-D70A-2583-5E87-58581BDA1042}"/>
          </ac:picMkLst>
        </pc:picChg>
      </pc:sldChg>
      <pc:sldChg chg="addSp delSp modSp add mod ord modTransition">
        <pc:chgData name="ARAVIND GOUD" userId="7e91990bf95d72fd" providerId="LiveId" clId="{090C7BBD-D6CC-4E0B-B065-16097D4C18E1}" dt="2025-08-05T07:33:06.699" v="2063"/>
        <pc:sldMkLst>
          <pc:docMk/>
          <pc:sldMk cId="814335961" sldId="259"/>
        </pc:sldMkLst>
        <pc:spChg chg="add mod">
          <ac:chgData name="ARAVIND GOUD" userId="7e91990bf95d72fd" providerId="LiveId" clId="{090C7BBD-D6CC-4E0B-B065-16097D4C18E1}" dt="2025-08-03T03:56:16.974" v="199" actId="20577"/>
          <ac:spMkLst>
            <pc:docMk/>
            <pc:sldMk cId="814335961" sldId="259"/>
            <ac:spMk id="4" creationId="{9029D66E-0842-6E7C-1932-8EEA7B0798AF}"/>
          </ac:spMkLst>
        </pc:spChg>
        <pc:spChg chg="add mod">
          <ac:chgData name="ARAVIND GOUD" userId="7e91990bf95d72fd" providerId="LiveId" clId="{090C7BBD-D6CC-4E0B-B065-16097D4C18E1}" dt="2025-08-03T03:57:24.459" v="208" actId="1076"/>
          <ac:spMkLst>
            <pc:docMk/>
            <pc:sldMk cId="814335961" sldId="259"/>
            <ac:spMk id="5" creationId="{CEF1E810-2F59-177A-71F7-610C045FEE7F}"/>
          </ac:spMkLst>
        </pc:spChg>
        <pc:spChg chg="add mod">
          <ac:chgData name="ARAVIND GOUD" userId="7e91990bf95d72fd" providerId="LiveId" clId="{090C7BBD-D6CC-4E0B-B065-16097D4C18E1}" dt="2025-08-03T03:58:23.006" v="216" actId="1076"/>
          <ac:spMkLst>
            <pc:docMk/>
            <pc:sldMk cId="814335961" sldId="259"/>
            <ac:spMk id="6" creationId="{60CF951B-92A7-D077-FA5D-5C86E403BD5B}"/>
          </ac:spMkLst>
        </pc:spChg>
        <pc:spChg chg="add mod">
          <ac:chgData name="ARAVIND GOUD" userId="7e91990bf95d72fd" providerId="LiveId" clId="{090C7BBD-D6CC-4E0B-B065-16097D4C18E1}" dt="2025-08-03T04:04:02.087" v="258" actId="12"/>
          <ac:spMkLst>
            <pc:docMk/>
            <pc:sldMk cId="814335961" sldId="259"/>
            <ac:spMk id="7" creationId="{0954CC88-FDA8-4125-BCEB-F699C220C263}"/>
          </ac:spMkLst>
        </pc:spChg>
        <pc:spChg chg="add mod">
          <ac:chgData name="ARAVIND GOUD" userId="7e91990bf95d72fd" providerId="LiveId" clId="{090C7BBD-D6CC-4E0B-B065-16097D4C18E1}" dt="2025-08-03T04:02:05.168" v="246" actId="1076"/>
          <ac:spMkLst>
            <pc:docMk/>
            <pc:sldMk cId="814335961" sldId="259"/>
            <ac:spMk id="9" creationId="{AE023DBE-049D-34D0-FDEF-ED683A70DA3C}"/>
          </ac:spMkLst>
        </pc:spChg>
        <pc:spChg chg="add mod">
          <ac:chgData name="ARAVIND GOUD" userId="7e91990bf95d72fd" providerId="LiveId" clId="{090C7BBD-D6CC-4E0B-B065-16097D4C18E1}" dt="2025-08-03T04:03:42.695" v="257" actId="1076"/>
          <ac:spMkLst>
            <pc:docMk/>
            <pc:sldMk cId="814335961" sldId="259"/>
            <ac:spMk id="10" creationId="{061D83A9-425D-9765-6BC1-3DB09E1E4BF2}"/>
          </ac:spMkLst>
        </pc:spChg>
        <pc:spChg chg="add mod">
          <ac:chgData name="ARAVIND GOUD" userId="7e91990bf95d72fd" providerId="LiveId" clId="{090C7BBD-D6CC-4E0B-B065-16097D4C18E1}" dt="2025-08-03T04:05:10.469" v="265" actId="1076"/>
          <ac:spMkLst>
            <pc:docMk/>
            <pc:sldMk cId="814335961" sldId="259"/>
            <ac:spMk id="11" creationId="{48A3CB7E-AFFE-616F-C6AD-93699661C111}"/>
          </ac:spMkLst>
        </pc:spChg>
        <pc:spChg chg="add mod">
          <ac:chgData name="ARAVIND GOUD" userId="7e91990bf95d72fd" providerId="LiveId" clId="{090C7BBD-D6CC-4E0B-B065-16097D4C18E1}" dt="2025-08-03T04:06:19.993" v="276" actId="1076"/>
          <ac:spMkLst>
            <pc:docMk/>
            <pc:sldMk cId="814335961" sldId="259"/>
            <ac:spMk id="12" creationId="{7AA5BA77-E628-1E65-9A13-1538A8B36384}"/>
          </ac:spMkLst>
        </pc:spChg>
      </pc:sldChg>
      <pc:sldChg chg="addSp add del mod">
        <pc:chgData name="ARAVIND GOUD" userId="7e91990bf95d72fd" providerId="LiveId" clId="{090C7BBD-D6CC-4E0B-B065-16097D4C18E1}" dt="2025-08-03T07:03:06.788" v="1997" actId="2696"/>
        <pc:sldMkLst>
          <pc:docMk/>
          <pc:sldMk cId="2349612067" sldId="260"/>
        </pc:sldMkLst>
      </pc:sldChg>
      <pc:sldChg chg="addSp delSp modSp add del mod setBg">
        <pc:chgData name="ARAVIND GOUD" userId="7e91990bf95d72fd" providerId="LiveId" clId="{090C7BBD-D6CC-4E0B-B065-16097D4C18E1}" dt="2025-08-03T04:20:25.596" v="1378" actId="2696"/>
        <pc:sldMkLst>
          <pc:docMk/>
          <pc:sldMk cId="3476586269" sldId="261"/>
        </pc:sldMkLst>
      </pc:sldChg>
      <pc:sldChg chg="addSp delSp modSp add mod ord modTransition">
        <pc:chgData name="ARAVIND GOUD" userId="7e91990bf95d72fd" providerId="LiveId" clId="{090C7BBD-D6CC-4E0B-B065-16097D4C18E1}" dt="2025-08-05T07:33:06.699" v="2063"/>
        <pc:sldMkLst>
          <pc:docMk/>
          <pc:sldMk cId="1567428637" sldId="262"/>
        </pc:sldMkLst>
        <pc:spChg chg="add mod">
          <ac:chgData name="ARAVIND GOUD" userId="7e91990bf95d72fd" providerId="LiveId" clId="{090C7BBD-D6CC-4E0B-B065-16097D4C18E1}" dt="2025-08-03T04:45:47.423" v="1604" actId="20577"/>
          <ac:spMkLst>
            <pc:docMk/>
            <pc:sldMk cId="1567428637" sldId="262"/>
            <ac:spMk id="8" creationId="{A213E11B-E1BD-FDA0-99B0-52C0808A003A}"/>
          </ac:spMkLst>
        </pc:spChg>
        <pc:spChg chg="add mod">
          <ac:chgData name="ARAVIND GOUD" userId="7e91990bf95d72fd" providerId="LiveId" clId="{090C7BBD-D6CC-4E0B-B065-16097D4C18E1}" dt="2025-08-03T04:51:37.317" v="1639" actId="1076"/>
          <ac:spMkLst>
            <pc:docMk/>
            <pc:sldMk cId="1567428637" sldId="262"/>
            <ac:spMk id="17" creationId="{867C21E6-EFAD-7744-A62D-4A9F149B6A37}"/>
          </ac:spMkLst>
        </pc:spChg>
        <pc:picChg chg="add mod">
          <ac:chgData name="ARAVIND GOUD" userId="7e91990bf95d72fd" providerId="LiveId" clId="{090C7BBD-D6CC-4E0B-B065-16097D4C18E1}" dt="2025-08-03T04:46:37.787" v="1608" actId="14100"/>
          <ac:picMkLst>
            <pc:docMk/>
            <pc:sldMk cId="1567428637" sldId="262"/>
            <ac:picMk id="3" creationId="{7D441741-29D5-1BE6-5564-EAF81D339BA8}"/>
          </ac:picMkLst>
        </pc:picChg>
        <pc:picChg chg="add mod">
          <ac:chgData name="ARAVIND GOUD" userId="7e91990bf95d72fd" providerId="LiveId" clId="{090C7BBD-D6CC-4E0B-B065-16097D4C18E1}" dt="2025-08-03T04:46:48.397" v="1610" actId="1076"/>
          <ac:picMkLst>
            <pc:docMk/>
            <pc:sldMk cId="1567428637" sldId="262"/>
            <ac:picMk id="5" creationId="{E6F9412C-66CF-7E0E-FE62-F842798EE267}"/>
          </ac:picMkLst>
        </pc:picChg>
        <pc:picChg chg="add mod">
          <ac:chgData name="ARAVIND GOUD" userId="7e91990bf95d72fd" providerId="LiveId" clId="{090C7BBD-D6CC-4E0B-B065-16097D4C18E1}" dt="2025-08-03T04:46:43.396" v="1609" actId="14100"/>
          <ac:picMkLst>
            <pc:docMk/>
            <pc:sldMk cId="1567428637" sldId="262"/>
            <ac:picMk id="7" creationId="{C2520E93-2D8C-FD2D-185D-F30FFCA4C00E}"/>
          </ac:picMkLst>
        </pc:picChg>
        <pc:picChg chg="add mod">
          <ac:chgData name="ARAVIND GOUD" userId="7e91990bf95d72fd" providerId="LiveId" clId="{090C7BBD-D6CC-4E0B-B065-16097D4C18E1}" dt="2025-08-03T04:47:13.027" v="1614" actId="1076"/>
          <ac:picMkLst>
            <pc:docMk/>
            <pc:sldMk cId="1567428637" sldId="262"/>
            <ac:picMk id="10" creationId="{FF2DF607-3F7D-5165-D78C-93B9B4EDDAE4}"/>
          </ac:picMkLst>
        </pc:picChg>
        <pc:picChg chg="add mod">
          <ac:chgData name="ARAVIND GOUD" userId="7e91990bf95d72fd" providerId="LiveId" clId="{090C7BBD-D6CC-4E0B-B065-16097D4C18E1}" dt="2025-08-03T04:47:43.344" v="1618" actId="1076"/>
          <ac:picMkLst>
            <pc:docMk/>
            <pc:sldMk cId="1567428637" sldId="262"/>
            <ac:picMk id="12" creationId="{B55D95C4-86E7-D825-6C6E-25D325AFF750}"/>
          </ac:picMkLst>
        </pc:picChg>
        <pc:picChg chg="add mod">
          <ac:chgData name="ARAVIND GOUD" userId="7e91990bf95d72fd" providerId="LiveId" clId="{090C7BBD-D6CC-4E0B-B065-16097D4C18E1}" dt="2025-08-03T04:49:39.711" v="1624" actId="1076"/>
          <ac:picMkLst>
            <pc:docMk/>
            <pc:sldMk cId="1567428637" sldId="262"/>
            <ac:picMk id="16" creationId="{70F3C21A-215A-A4A3-AE42-C692A26AB955}"/>
          </ac:picMkLst>
        </pc:picChg>
      </pc:sldChg>
      <pc:sldChg chg="addSp modSp add mod ord modTransition">
        <pc:chgData name="ARAVIND GOUD" userId="7e91990bf95d72fd" providerId="LiveId" clId="{090C7BBD-D6CC-4E0B-B065-16097D4C18E1}" dt="2025-08-05T07:33:06.699" v="2063"/>
        <pc:sldMkLst>
          <pc:docMk/>
          <pc:sldMk cId="440844290" sldId="263"/>
        </pc:sldMkLst>
        <pc:spChg chg="add mod">
          <ac:chgData name="ARAVIND GOUD" userId="7e91990bf95d72fd" providerId="LiveId" clId="{090C7BBD-D6CC-4E0B-B065-16097D4C18E1}" dt="2025-08-03T06:00:32.004" v="1678" actId="1076"/>
          <ac:spMkLst>
            <pc:docMk/>
            <pc:sldMk cId="440844290" sldId="263"/>
            <ac:spMk id="8" creationId="{46D59707-011C-ED3F-122B-4051484A1E34}"/>
          </ac:spMkLst>
        </pc:spChg>
        <pc:spChg chg="add mod">
          <ac:chgData name="ARAVIND GOUD" userId="7e91990bf95d72fd" providerId="LiveId" clId="{090C7BBD-D6CC-4E0B-B065-16097D4C18E1}" dt="2025-08-03T06:02:45.467" v="1704" actId="1076"/>
          <ac:spMkLst>
            <pc:docMk/>
            <pc:sldMk cId="440844290" sldId="263"/>
            <ac:spMk id="15" creationId="{F600C945-993A-3E51-33AD-E192CE6A41AE}"/>
          </ac:spMkLst>
        </pc:spChg>
        <pc:picChg chg="add mod">
          <ac:chgData name="ARAVIND GOUD" userId="7e91990bf95d72fd" providerId="LiveId" clId="{090C7BBD-D6CC-4E0B-B065-16097D4C18E1}" dt="2025-08-03T06:02:12.168" v="1689" actId="1076"/>
          <ac:picMkLst>
            <pc:docMk/>
            <pc:sldMk cId="440844290" sldId="263"/>
            <ac:picMk id="3" creationId="{E4B841D0-06C6-FCFA-F508-3D6DE67A5973}"/>
          </ac:picMkLst>
        </pc:picChg>
        <pc:picChg chg="add mod">
          <ac:chgData name="ARAVIND GOUD" userId="7e91990bf95d72fd" providerId="LiveId" clId="{090C7BBD-D6CC-4E0B-B065-16097D4C18E1}" dt="2025-08-03T05:59:10.480" v="1655" actId="1076"/>
          <ac:picMkLst>
            <pc:docMk/>
            <pc:sldMk cId="440844290" sldId="263"/>
            <ac:picMk id="5" creationId="{21B68D2E-28E8-C6ED-7AB1-336D549E9363}"/>
          </ac:picMkLst>
        </pc:picChg>
        <pc:picChg chg="add mod">
          <ac:chgData name="ARAVIND GOUD" userId="7e91990bf95d72fd" providerId="LiveId" clId="{090C7BBD-D6CC-4E0B-B065-16097D4C18E1}" dt="2025-08-03T05:59:20.769" v="1658" actId="1076"/>
          <ac:picMkLst>
            <pc:docMk/>
            <pc:sldMk cId="440844290" sldId="263"/>
            <ac:picMk id="7" creationId="{E56C7DCC-AD1D-AD91-195F-B55DB1D2F6A7}"/>
          </ac:picMkLst>
        </pc:picChg>
        <pc:picChg chg="add mod">
          <ac:chgData name="ARAVIND GOUD" userId="7e91990bf95d72fd" providerId="LiveId" clId="{090C7BBD-D6CC-4E0B-B065-16097D4C18E1}" dt="2025-08-03T06:01:14.724" v="1681" actId="1076"/>
          <ac:picMkLst>
            <pc:docMk/>
            <pc:sldMk cId="440844290" sldId="263"/>
            <ac:picMk id="10" creationId="{CD6E7D7B-944C-C272-8D3A-734324A6B876}"/>
          </ac:picMkLst>
        </pc:picChg>
        <pc:picChg chg="add mod">
          <ac:chgData name="ARAVIND GOUD" userId="7e91990bf95d72fd" providerId="LiveId" clId="{090C7BBD-D6CC-4E0B-B065-16097D4C18E1}" dt="2025-08-03T06:01:43.617" v="1685" actId="1076"/>
          <ac:picMkLst>
            <pc:docMk/>
            <pc:sldMk cId="440844290" sldId="263"/>
            <ac:picMk id="12" creationId="{BF3CE093-636D-4047-9E94-40C6F85C7547}"/>
          </ac:picMkLst>
        </pc:picChg>
        <pc:picChg chg="add mod">
          <ac:chgData name="ARAVIND GOUD" userId="7e91990bf95d72fd" providerId="LiveId" clId="{090C7BBD-D6CC-4E0B-B065-16097D4C18E1}" dt="2025-08-03T06:02:02.936" v="1687" actId="1076"/>
          <ac:picMkLst>
            <pc:docMk/>
            <pc:sldMk cId="440844290" sldId="263"/>
            <ac:picMk id="14" creationId="{9FB5BFA3-6409-6864-FEFD-29C2AE4F1D09}"/>
          </ac:picMkLst>
        </pc:picChg>
      </pc:sldChg>
      <pc:sldChg chg="addSp delSp modSp add mod ord modTransition">
        <pc:chgData name="ARAVIND GOUD" userId="7e91990bf95d72fd" providerId="LiveId" clId="{090C7BBD-D6CC-4E0B-B065-16097D4C18E1}" dt="2025-08-05T07:33:06.699" v="2063"/>
        <pc:sldMkLst>
          <pc:docMk/>
          <pc:sldMk cId="1153680600" sldId="264"/>
        </pc:sldMkLst>
        <pc:spChg chg="add mod">
          <ac:chgData name="ARAVIND GOUD" userId="7e91990bf95d72fd" providerId="LiveId" clId="{090C7BBD-D6CC-4E0B-B065-16097D4C18E1}" dt="2025-08-03T06:10:12.379" v="1736" actId="115"/>
          <ac:spMkLst>
            <pc:docMk/>
            <pc:sldMk cId="1153680600" sldId="264"/>
            <ac:spMk id="8" creationId="{B19F760F-AB76-CF7F-0290-8F8B910D9A7B}"/>
          </ac:spMkLst>
        </pc:spChg>
        <pc:picChg chg="add mod">
          <ac:chgData name="ARAVIND GOUD" userId="7e91990bf95d72fd" providerId="LiveId" clId="{090C7BBD-D6CC-4E0B-B065-16097D4C18E1}" dt="2025-08-03T06:10:18.368" v="1737" actId="1076"/>
          <ac:picMkLst>
            <pc:docMk/>
            <pc:sldMk cId="1153680600" sldId="264"/>
            <ac:picMk id="5" creationId="{E181F067-3FF7-7967-DB2E-944943E459E3}"/>
          </ac:picMkLst>
        </pc:picChg>
        <pc:picChg chg="add mod">
          <ac:chgData name="ARAVIND GOUD" userId="7e91990bf95d72fd" providerId="LiveId" clId="{090C7BBD-D6CC-4E0B-B065-16097D4C18E1}" dt="2025-08-03T06:08:59.761" v="1712" actId="1076"/>
          <ac:picMkLst>
            <pc:docMk/>
            <pc:sldMk cId="1153680600" sldId="264"/>
            <ac:picMk id="7" creationId="{E0EA5A75-0727-6B46-17FB-7D9856A88104}"/>
          </ac:picMkLst>
        </pc:picChg>
      </pc:sldChg>
      <pc:sldChg chg="addSp delSp modSp add mod modTransition">
        <pc:chgData name="ARAVIND GOUD" userId="7e91990bf95d72fd" providerId="LiveId" clId="{090C7BBD-D6CC-4E0B-B065-16097D4C18E1}" dt="2025-08-05T07:33:06.699" v="2063"/>
        <pc:sldMkLst>
          <pc:docMk/>
          <pc:sldMk cId="910871711" sldId="265"/>
        </pc:sldMkLst>
        <pc:spChg chg="add mod">
          <ac:chgData name="ARAVIND GOUD" userId="7e91990bf95d72fd" providerId="LiveId" clId="{090C7BBD-D6CC-4E0B-B065-16097D4C18E1}" dt="2025-08-03T06:11:48.639" v="1749" actId="20577"/>
          <ac:spMkLst>
            <pc:docMk/>
            <pc:sldMk cId="910871711" sldId="265"/>
            <ac:spMk id="2" creationId="{97204B2C-54F7-8FCC-7742-9FF50CC49AD3}"/>
          </ac:spMkLst>
        </pc:spChg>
        <pc:spChg chg="add mod">
          <ac:chgData name="ARAVIND GOUD" userId="7e91990bf95d72fd" providerId="LiveId" clId="{090C7BBD-D6CC-4E0B-B065-16097D4C18E1}" dt="2025-08-03T06:24:38.871" v="1768" actId="14100"/>
          <ac:spMkLst>
            <pc:docMk/>
            <pc:sldMk cId="910871711" sldId="265"/>
            <ac:spMk id="3" creationId="{3400AD57-871B-7E29-F9CE-349A6C8DCDCB}"/>
          </ac:spMkLst>
        </pc:spChg>
        <pc:spChg chg="add mod">
          <ac:chgData name="ARAVIND GOUD" userId="7e91990bf95d72fd" providerId="LiveId" clId="{090C7BBD-D6CC-4E0B-B065-16097D4C18E1}" dt="2025-08-03T06:27:30.133" v="1778" actId="1076"/>
          <ac:spMkLst>
            <pc:docMk/>
            <pc:sldMk cId="910871711" sldId="265"/>
            <ac:spMk id="8" creationId="{23D2A08F-02FE-CF3B-7AD5-EAB19B177163}"/>
          </ac:spMkLst>
        </pc:spChg>
        <pc:picChg chg="add mod">
          <ac:chgData name="ARAVIND GOUD" userId="7e91990bf95d72fd" providerId="LiveId" clId="{090C7BBD-D6CC-4E0B-B065-16097D4C18E1}" dt="2025-08-03T06:24:31.865" v="1767" actId="1076"/>
          <ac:picMkLst>
            <pc:docMk/>
            <pc:sldMk cId="910871711" sldId="265"/>
            <ac:picMk id="5" creationId="{B7617C09-CFA9-92A6-A136-55EFEEFDCEC7}"/>
          </ac:picMkLst>
        </pc:picChg>
        <pc:picChg chg="add mod">
          <ac:chgData name="ARAVIND GOUD" userId="7e91990bf95d72fd" providerId="LiveId" clId="{090C7BBD-D6CC-4E0B-B065-16097D4C18E1}" dt="2025-08-03T06:24:27.165" v="1765" actId="1076"/>
          <ac:picMkLst>
            <pc:docMk/>
            <pc:sldMk cId="910871711" sldId="265"/>
            <ac:picMk id="7" creationId="{07E3FAE2-11BB-8C68-7C44-08EED0834F4A}"/>
          </ac:picMkLst>
        </pc:picChg>
        <pc:picChg chg="add mod">
          <ac:chgData name="ARAVIND GOUD" userId="7e91990bf95d72fd" providerId="LiveId" clId="{090C7BBD-D6CC-4E0B-B065-16097D4C18E1}" dt="2025-08-03T06:27:33.614" v="1779" actId="1076"/>
          <ac:picMkLst>
            <pc:docMk/>
            <pc:sldMk cId="910871711" sldId="265"/>
            <ac:picMk id="10" creationId="{1A96E3EA-A88F-35AB-002F-A1B8495D88A3}"/>
          </ac:picMkLst>
        </pc:picChg>
        <pc:picChg chg="add mod">
          <ac:chgData name="ARAVIND GOUD" userId="7e91990bf95d72fd" providerId="LiveId" clId="{090C7BBD-D6CC-4E0B-B065-16097D4C18E1}" dt="2025-08-03T06:28:49.093" v="1788" actId="14100"/>
          <ac:picMkLst>
            <pc:docMk/>
            <pc:sldMk cId="910871711" sldId="265"/>
            <ac:picMk id="14" creationId="{C0AD8C41-E331-7B36-0866-DBE8F12F115D}"/>
          </ac:picMkLst>
        </pc:picChg>
        <pc:picChg chg="add mod">
          <ac:chgData name="ARAVIND GOUD" userId="7e91990bf95d72fd" providerId="LiveId" clId="{090C7BBD-D6CC-4E0B-B065-16097D4C18E1}" dt="2025-08-03T06:28:52.706" v="1789" actId="14100"/>
          <ac:picMkLst>
            <pc:docMk/>
            <pc:sldMk cId="910871711" sldId="265"/>
            <ac:picMk id="16" creationId="{4D48C6F7-C49B-CF53-ED3A-3C3295D28AB6}"/>
          </ac:picMkLst>
        </pc:picChg>
      </pc:sldChg>
      <pc:sldChg chg="addSp modSp add mod modTransition">
        <pc:chgData name="ARAVIND GOUD" userId="7e91990bf95d72fd" providerId="LiveId" clId="{090C7BBD-D6CC-4E0B-B065-16097D4C18E1}" dt="2025-08-05T07:33:06.699" v="2063"/>
        <pc:sldMkLst>
          <pc:docMk/>
          <pc:sldMk cId="3388707031" sldId="266"/>
        </pc:sldMkLst>
        <pc:spChg chg="add mod">
          <ac:chgData name="ARAVIND GOUD" userId="7e91990bf95d72fd" providerId="LiveId" clId="{090C7BBD-D6CC-4E0B-B065-16097D4C18E1}" dt="2025-08-03T06:30:03.908" v="1804" actId="1076"/>
          <ac:spMkLst>
            <pc:docMk/>
            <pc:sldMk cId="3388707031" sldId="266"/>
            <ac:spMk id="2" creationId="{1BCA368A-171C-80A8-913E-5ECFCDEAA74D}"/>
          </ac:spMkLst>
        </pc:spChg>
        <pc:spChg chg="add mod">
          <ac:chgData name="ARAVIND GOUD" userId="7e91990bf95d72fd" providerId="LiveId" clId="{090C7BBD-D6CC-4E0B-B065-16097D4C18E1}" dt="2025-08-03T06:33:40.960" v="1826" actId="14100"/>
          <ac:spMkLst>
            <pc:docMk/>
            <pc:sldMk cId="3388707031" sldId="266"/>
            <ac:spMk id="9" creationId="{19F9373B-58FA-D6C8-2DD3-0B6123C1F3D4}"/>
          </ac:spMkLst>
        </pc:spChg>
        <pc:picChg chg="add mod">
          <ac:chgData name="ARAVIND GOUD" userId="7e91990bf95d72fd" providerId="LiveId" clId="{090C7BBD-D6CC-4E0B-B065-16097D4C18E1}" dt="2025-08-03T06:32:04.307" v="1812" actId="1076"/>
          <ac:picMkLst>
            <pc:docMk/>
            <pc:sldMk cId="3388707031" sldId="266"/>
            <ac:picMk id="4" creationId="{EF3C9648-94A1-0611-62B3-D3888F127F49}"/>
          </ac:picMkLst>
        </pc:picChg>
        <pc:picChg chg="add mod">
          <ac:chgData name="ARAVIND GOUD" userId="7e91990bf95d72fd" providerId="LiveId" clId="{090C7BBD-D6CC-4E0B-B065-16097D4C18E1}" dt="2025-08-03T06:32:09.012" v="1814" actId="14100"/>
          <ac:picMkLst>
            <pc:docMk/>
            <pc:sldMk cId="3388707031" sldId="266"/>
            <ac:picMk id="6" creationId="{1793D7B6-D768-9D1D-645A-15AA0AC539F6}"/>
          </ac:picMkLst>
        </pc:picChg>
        <pc:picChg chg="add mod">
          <ac:chgData name="ARAVIND GOUD" userId="7e91990bf95d72fd" providerId="LiveId" clId="{090C7BBD-D6CC-4E0B-B065-16097D4C18E1}" dt="2025-08-03T06:32:36.650" v="1817" actId="1076"/>
          <ac:picMkLst>
            <pc:docMk/>
            <pc:sldMk cId="3388707031" sldId="266"/>
            <ac:picMk id="8" creationId="{3587607A-619B-9A49-E170-5C42FCD613AD}"/>
          </ac:picMkLst>
        </pc:picChg>
        <pc:picChg chg="add mod">
          <ac:chgData name="ARAVIND GOUD" userId="7e91990bf95d72fd" providerId="LiveId" clId="{090C7BBD-D6CC-4E0B-B065-16097D4C18E1}" dt="2025-08-03T06:34:33.457" v="1829" actId="14100"/>
          <ac:picMkLst>
            <pc:docMk/>
            <pc:sldMk cId="3388707031" sldId="266"/>
            <ac:picMk id="11" creationId="{19F35181-F7DB-3855-D006-0AA8761DF8BE}"/>
          </ac:picMkLst>
        </pc:picChg>
        <pc:picChg chg="add mod">
          <ac:chgData name="ARAVIND GOUD" userId="7e91990bf95d72fd" providerId="LiveId" clId="{090C7BBD-D6CC-4E0B-B065-16097D4C18E1}" dt="2025-08-03T06:35:15.275" v="1833" actId="1076"/>
          <ac:picMkLst>
            <pc:docMk/>
            <pc:sldMk cId="3388707031" sldId="266"/>
            <ac:picMk id="13" creationId="{3D1278C8-F73A-FAC2-157B-A2BF8B7FEE40}"/>
          </ac:picMkLst>
        </pc:picChg>
      </pc:sldChg>
      <pc:sldChg chg="addSp delSp modSp add mod modTransition">
        <pc:chgData name="ARAVIND GOUD" userId="7e91990bf95d72fd" providerId="LiveId" clId="{090C7BBD-D6CC-4E0B-B065-16097D4C18E1}" dt="2025-08-05T07:33:06.699" v="2063"/>
        <pc:sldMkLst>
          <pc:docMk/>
          <pc:sldMk cId="2780992751" sldId="267"/>
        </pc:sldMkLst>
        <pc:spChg chg="add mod">
          <ac:chgData name="ARAVIND GOUD" userId="7e91990bf95d72fd" providerId="LiveId" clId="{090C7BBD-D6CC-4E0B-B065-16097D4C18E1}" dt="2025-08-03T06:54:44.139" v="1956" actId="20577"/>
          <ac:spMkLst>
            <pc:docMk/>
            <pc:sldMk cId="2780992751" sldId="267"/>
            <ac:spMk id="2" creationId="{50F3DC53-B753-853A-3B8D-5D4965AB2A55}"/>
          </ac:spMkLst>
        </pc:spChg>
        <pc:spChg chg="add mod">
          <ac:chgData name="ARAVIND GOUD" userId="7e91990bf95d72fd" providerId="LiveId" clId="{090C7BBD-D6CC-4E0B-B065-16097D4C18E1}" dt="2025-08-03T06:54:47.898" v="1958" actId="20577"/>
          <ac:spMkLst>
            <pc:docMk/>
            <pc:sldMk cId="2780992751" sldId="267"/>
            <ac:spMk id="10" creationId="{A7429903-A32D-9D8A-4A2D-8E28EDDF9D1F}"/>
          </ac:spMkLst>
        </pc:spChg>
        <pc:picChg chg="add mod">
          <ac:chgData name="ARAVIND GOUD" userId="7e91990bf95d72fd" providerId="LiveId" clId="{090C7BBD-D6CC-4E0B-B065-16097D4C18E1}" dt="2025-08-03T06:43:12.684" v="1883" actId="1076"/>
          <ac:picMkLst>
            <pc:docMk/>
            <pc:sldMk cId="2780992751" sldId="267"/>
            <ac:picMk id="9" creationId="{955BA4D9-00AD-1A67-F1BF-431B6E0C5330}"/>
          </ac:picMkLst>
        </pc:picChg>
        <pc:picChg chg="add mod">
          <ac:chgData name="ARAVIND GOUD" userId="7e91990bf95d72fd" providerId="LiveId" clId="{090C7BBD-D6CC-4E0B-B065-16097D4C18E1}" dt="2025-08-03T06:45:01.487" v="1900" actId="1076"/>
          <ac:picMkLst>
            <pc:docMk/>
            <pc:sldMk cId="2780992751" sldId="267"/>
            <ac:picMk id="12" creationId="{166BC55C-A138-986E-5074-3D30FB2C525B}"/>
          </ac:picMkLst>
        </pc:picChg>
        <pc:picChg chg="add mod">
          <ac:chgData name="ARAVIND GOUD" userId="7e91990bf95d72fd" providerId="LiveId" clId="{090C7BBD-D6CC-4E0B-B065-16097D4C18E1}" dt="2025-08-03T06:45:28.132" v="1903" actId="1076"/>
          <ac:picMkLst>
            <pc:docMk/>
            <pc:sldMk cId="2780992751" sldId="267"/>
            <ac:picMk id="14" creationId="{9184277A-7B96-3E7B-B44F-4C7607A96745}"/>
          </ac:picMkLst>
        </pc:picChg>
        <pc:picChg chg="add mod">
          <ac:chgData name="ARAVIND GOUD" userId="7e91990bf95d72fd" providerId="LiveId" clId="{090C7BBD-D6CC-4E0B-B065-16097D4C18E1}" dt="2025-08-03T06:55:18.384" v="1961" actId="1076"/>
          <ac:picMkLst>
            <pc:docMk/>
            <pc:sldMk cId="2780992751" sldId="267"/>
            <ac:picMk id="16" creationId="{9B95B726-8718-CFE6-76BB-415737D1B020}"/>
          </ac:picMkLst>
        </pc:picChg>
      </pc:sldChg>
      <pc:sldChg chg="addSp delSp modSp add mod ord modTransition">
        <pc:chgData name="ARAVIND GOUD" userId="7e91990bf95d72fd" providerId="LiveId" clId="{090C7BBD-D6CC-4E0B-B065-16097D4C18E1}" dt="2025-08-05T07:33:06.699" v="2063"/>
        <pc:sldMkLst>
          <pc:docMk/>
          <pc:sldMk cId="166530733" sldId="268"/>
        </pc:sldMkLst>
        <pc:spChg chg="add mod">
          <ac:chgData name="ARAVIND GOUD" userId="7e91990bf95d72fd" providerId="LiveId" clId="{090C7BBD-D6CC-4E0B-B065-16097D4C18E1}" dt="2025-08-03T06:48:58.899" v="1923" actId="14100"/>
          <ac:spMkLst>
            <pc:docMk/>
            <pc:sldMk cId="166530733" sldId="268"/>
            <ac:spMk id="2" creationId="{8B652634-03DD-F210-B132-20B226DE6E67}"/>
          </ac:spMkLst>
        </pc:spChg>
        <pc:spChg chg="add mod">
          <ac:chgData name="ARAVIND GOUD" userId="7e91990bf95d72fd" providerId="LiveId" clId="{090C7BBD-D6CC-4E0B-B065-16097D4C18E1}" dt="2025-08-03T06:54:30.385" v="1954" actId="20577"/>
          <ac:spMkLst>
            <pc:docMk/>
            <pc:sldMk cId="166530733" sldId="268"/>
            <ac:spMk id="13" creationId="{3347EE4B-69DD-32BD-C162-40C86D0C9131}"/>
          </ac:spMkLst>
        </pc:spChg>
        <pc:picChg chg="add mod">
          <ac:chgData name="ARAVIND GOUD" userId="7e91990bf95d72fd" providerId="LiveId" clId="{090C7BBD-D6CC-4E0B-B065-16097D4C18E1}" dt="2025-08-03T06:50:46.628" v="1928" actId="1076"/>
          <ac:picMkLst>
            <pc:docMk/>
            <pc:sldMk cId="166530733" sldId="268"/>
            <ac:picMk id="8" creationId="{D7CF720A-FEAD-FB87-67D1-EE08D3FC631A}"/>
          </ac:picMkLst>
        </pc:picChg>
        <pc:picChg chg="add mod">
          <ac:chgData name="ARAVIND GOUD" userId="7e91990bf95d72fd" providerId="LiveId" clId="{090C7BBD-D6CC-4E0B-B065-16097D4C18E1}" dt="2025-08-03T06:51:19.004" v="1931" actId="1076"/>
          <ac:picMkLst>
            <pc:docMk/>
            <pc:sldMk cId="166530733" sldId="268"/>
            <ac:picMk id="10" creationId="{F70F758E-4EE0-D149-E3E7-650D04AF8F74}"/>
          </ac:picMkLst>
        </pc:picChg>
        <pc:picChg chg="add mod">
          <ac:chgData name="ARAVIND GOUD" userId="7e91990bf95d72fd" providerId="LiveId" clId="{090C7BBD-D6CC-4E0B-B065-16097D4C18E1}" dt="2025-08-03T06:51:34.827" v="1934" actId="1076"/>
          <ac:picMkLst>
            <pc:docMk/>
            <pc:sldMk cId="166530733" sldId="268"/>
            <ac:picMk id="12" creationId="{6B5CD3E8-BE68-17CC-39F7-4173705E6CC2}"/>
          </ac:picMkLst>
        </pc:picChg>
        <pc:picChg chg="add mod">
          <ac:chgData name="ARAVIND GOUD" userId="7e91990bf95d72fd" providerId="LiveId" clId="{090C7BBD-D6CC-4E0B-B065-16097D4C18E1}" dt="2025-08-03T06:53:22.924" v="1946" actId="1076"/>
          <ac:picMkLst>
            <pc:docMk/>
            <pc:sldMk cId="166530733" sldId="268"/>
            <ac:picMk id="14" creationId="{02E9ED47-7E9F-E25A-17C5-C2D93EF6E6AA}"/>
          </ac:picMkLst>
        </pc:picChg>
        <pc:picChg chg="add mod">
          <ac:chgData name="ARAVIND GOUD" userId="7e91990bf95d72fd" providerId="LiveId" clId="{090C7BBD-D6CC-4E0B-B065-16097D4C18E1}" dt="2025-08-03T06:54:21.934" v="1952" actId="1076"/>
          <ac:picMkLst>
            <pc:docMk/>
            <pc:sldMk cId="166530733" sldId="268"/>
            <ac:picMk id="17" creationId="{70749D8D-59A2-4CAD-469E-B4575163F255}"/>
          </ac:picMkLst>
        </pc:picChg>
      </pc:sldChg>
      <pc:sldChg chg="addSp delSp modSp add mod modTransition">
        <pc:chgData name="ARAVIND GOUD" userId="7e91990bf95d72fd" providerId="LiveId" clId="{090C7BBD-D6CC-4E0B-B065-16097D4C18E1}" dt="2025-08-05T07:33:06.699" v="2063"/>
        <pc:sldMkLst>
          <pc:docMk/>
          <pc:sldMk cId="7605801" sldId="269"/>
        </pc:sldMkLst>
        <pc:spChg chg="add mod">
          <ac:chgData name="ARAVIND GOUD" userId="7e91990bf95d72fd" providerId="LiveId" clId="{090C7BBD-D6CC-4E0B-B065-16097D4C18E1}" dt="2025-08-03T06:55:55.015" v="1966" actId="20577"/>
          <ac:spMkLst>
            <pc:docMk/>
            <pc:sldMk cId="7605801" sldId="269"/>
            <ac:spMk id="2" creationId="{D63B6D13-27AA-78B2-00C3-49CF1E5D20FA}"/>
          </ac:spMkLst>
        </pc:spChg>
        <pc:picChg chg="add mod">
          <ac:chgData name="ARAVIND GOUD" userId="7e91990bf95d72fd" providerId="LiveId" clId="{090C7BBD-D6CC-4E0B-B065-16097D4C18E1}" dt="2025-08-03T06:57:01.466" v="1972" actId="1076"/>
          <ac:picMkLst>
            <pc:docMk/>
            <pc:sldMk cId="7605801" sldId="269"/>
            <ac:picMk id="11" creationId="{224E6B0D-152B-5897-D6C8-56E8229AF281}"/>
          </ac:picMkLst>
        </pc:picChg>
        <pc:picChg chg="add mod">
          <ac:chgData name="ARAVIND GOUD" userId="7e91990bf95d72fd" providerId="LiveId" clId="{090C7BBD-D6CC-4E0B-B065-16097D4C18E1}" dt="2025-08-03T06:58:10.921" v="1975" actId="14100"/>
          <ac:picMkLst>
            <pc:docMk/>
            <pc:sldMk cId="7605801" sldId="269"/>
            <ac:picMk id="13" creationId="{09FEA0DE-E24E-511D-B022-FB5EBC305C0B}"/>
          </ac:picMkLst>
        </pc:picChg>
      </pc:sldChg>
      <pc:sldChg chg="addSp modSp add mod modTransition">
        <pc:chgData name="ARAVIND GOUD" userId="7e91990bf95d72fd" providerId="LiveId" clId="{090C7BBD-D6CC-4E0B-B065-16097D4C18E1}" dt="2025-08-05T07:33:06.699" v="2063"/>
        <pc:sldMkLst>
          <pc:docMk/>
          <pc:sldMk cId="1844335160" sldId="270"/>
        </pc:sldMkLst>
        <pc:spChg chg="add mod">
          <ac:chgData name="ARAVIND GOUD" userId="7e91990bf95d72fd" providerId="LiveId" clId="{090C7BBD-D6CC-4E0B-B065-16097D4C18E1}" dt="2025-08-03T07:02:20.743" v="1992" actId="1076"/>
          <ac:spMkLst>
            <pc:docMk/>
            <pc:sldMk cId="1844335160" sldId="270"/>
            <ac:spMk id="2" creationId="{99EBF16A-D7CA-C0CD-E276-E147C8CF3081}"/>
          </ac:spMkLst>
        </pc:spChg>
        <pc:picChg chg="add mod">
          <ac:chgData name="ARAVIND GOUD" userId="7e91990bf95d72fd" providerId="LiveId" clId="{090C7BBD-D6CC-4E0B-B065-16097D4C18E1}" dt="2025-08-03T07:02:24.108" v="1993" actId="1076"/>
          <ac:picMkLst>
            <pc:docMk/>
            <pc:sldMk cId="1844335160" sldId="270"/>
            <ac:picMk id="4" creationId="{98AAE40C-0866-454D-B8AC-78184B75F270}"/>
          </ac:picMkLst>
        </pc:picChg>
        <pc:picChg chg="add mod">
          <ac:chgData name="ARAVIND GOUD" userId="7e91990bf95d72fd" providerId="LiveId" clId="{090C7BBD-D6CC-4E0B-B065-16097D4C18E1}" dt="2025-08-03T07:02:44.672" v="1995" actId="1076"/>
          <ac:picMkLst>
            <pc:docMk/>
            <pc:sldMk cId="1844335160" sldId="270"/>
            <ac:picMk id="6" creationId="{9331A6D4-3332-31FD-0660-C05CB51C4DC9}"/>
          </ac:picMkLst>
        </pc:picChg>
      </pc:sldChg>
      <pc:sldChg chg="add del">
        <pc:chgData name="ARAVIND GOUD" userId="7e91990bf95d72fd" providerId="LiveId" clId="{090C7BBD-D6CC-4E0B-B065-16097D4C18E1}" dt="2025-08-03T07:03:03.501" v="1996" actId="2696"/>
        <pc:sldMkLst>
          <pc:docMk/>
          <pc:sldMk cId="768431506" sldId="271"/>
        </pc:sldMkLst>
      </pc:sldChg>
      <pc:sldMasterChg chg="modTransition modSldLayout">
        <pc:chgData name="ARAVIND GOUD" userId="7e91990bf95d72fd" providerId="LiveId" clId="{090C7BBD-D6CC-4E0B-B065-16097D4C18E1}" dt="2025-08-05T07:24:48.354" v="2041"/>
        <pc:sldMasterMkLst>
          <pc:docMk/>
          <pc:sldMasterMk cId="2497743722" sldId="2147483761"/>
        </pc:sldMasterMkLst>
        <pc:sldLayoutChg chg="modTransition">
          <pc:chgData name="ARAVIND GOUD" userId="7e91990bf95d72fd" providerId="LiveId" clId="{090C7BBD-D6CC-4E0B-B065-16097D4C18E1}" dt="2025-08-05T07:24:48.354" v="2041"/>
          <pc:sldLayoutMkLst>
            <pc:docMk/>
            <pc:sldMasterMk cId="2497743722" sldId="2147483761"/>
            <pc:sldLayoutMk cId="1861027619" sldId="2147483762"/>
          </pc:sldLayoutMkLst>
        </pc:sldLayoutChg>
        <pc:sldLayoutChg chg="modTransition">
          <pc:chgData name="ARAVIND GOUD" userId="7e91990bf95d72fd" providerId="LiveId" clId="{090C7BBD-D6CC-4E0B-B065-16097D4C18E1}" dt="2025-08-05T07:24:48.354" v="2041"/>
          <pc:sldLayoutMkLst>
            <pc:docMk/>
            <pc:sldMasterMk cId="2497743722" sldId="2147483761"/>
            <pc:sldLayoutMk cId="3305180881" sldId="2147483763"/>
          </pc:sldLayoutMkLst>
        </pc:sldLayoutChg>
        <pc:sldLayoutChg chg="modTransition">
          <pc:chgData name="ARAVIND GOUD" userId="7e91990bf95d72fd" providerId="LiveId" clId="{090C7BBD-D6CC-4E0B-B065-16097D4C18E1}" dt="2025-08-05T07:24:48.354" v="2041"/>
          <pc:sldLayoutMkLst>
            <pc:docMk/>
            <pc:sldMasterMk cId="2497743722" sldId="2147483761"/>
            <pc:sldLayoutMk cId="967329841" sldId="2147483764"/>
          </pc:sldLayoutMkLst>
        </pc:sldLayoutChg>
        <pc:sldLayoutChg chg="modTransition">
          <pc:chgData name="ARAVIND GOUD" userId="7e91990bf95d72fd" providerId="LiveId" clId="{090C7BBD-D6CC-4E0B-B065-16097D4C18E1}" dt="2025-08-05T07:24:48.354" v="2041"/>
          <pc:sldLayoutMkLst>
            <pc:docMk/>
            <pc:sldMasterMk cId="2497743722" sldId="2147483761"/>
            <pc:sldLayoutMk cId="2150048078" sldId="2147483765"/>
          </pc:sldLayoutMkLst>
        </pc:sldLayoutChg>
        <pc:sldLayoutChg chg="modTransition">
          <pc:chgData name="ARAVIND GOUD" userId="7e91990bf95d72fd" providerId="LiveId" clId="{090C7BBD-D6CC-4E0B-B065-16097D4C18E1}" dt="2025-08-05T07:24:48.354" v="2041"/>
          <pc:sldLayoutMkLst>
            <pc:docMk/>
            <pc:sldMasterMk cId="2497743722" sldId="2147483761"/>
            <pc:sldLayoutMk cId="2232780557" sldId="2147483766"/>
          </pc:sldLayoutMkLst>
        </pc:sldLayoutChg>
        <pc:sldLayoutChg chg="modTransition">
          <pc:chgData name="ARAVIND GOUD" userId="7e91990bf95d72fd" providerId="LiveId" clId="{090C7BBD-D6CC-4E0B-B065-16097D4C18E1}" dt="2025-08-05T07:24:48.354" v="2041"/>
          <pc:sldLayoutMkLst>
            <pc:docMk/>
            <pc:sldMasterMk cId="2497743722" sldId="2147483761"/>
            <pc:sldLayoutMk cId="1259650614" sldId="2147483767"/>
          </pc:sldLayoutMkLst>
        </pc:sldLayoutChg>
        <pc:sldLayoutChg chg="modTransition">
          <pc:chgData name="ARAVIND GOUD" userId="7e91990bf95d72fd" providerId="LiveId" clId="{090C7BBD-D6CC-4E0B-B065-16097D4C18E1}" dt="2025-08-05T07:24:48.354" v="2041"/>
          <pc:sldLayoutMkLst>
            <pc:docMk/>
            <pc:sldMasterMk cId="2497743722" sldId="2147483761"/>
            <pc:sldLayoutMk cId="3862312753" sldId="2147483768"/>
          </pc:sldLayoutMkLst>
        </pc:sldLayoutChg>
        <pc:sldLayoutChg chg="modTransition">
          <pc:chgData name="ARAVIND GOUD" userId="7e91990bf95d72fd" providerId="LiveId" clId="{090C7BBD-D6CC-4E0B-B065-16097D4C18E1}" dt="2025-08-05T07:24:48.354" v="2041"/>
          <pc:sldLayoutMkLst>
            <pc:docMk/>
            <pc:sldMasterMk cId="2497743722" sldId="2147483761"/>
            <pc:sldLayoutMk cId="2583765416" sldId="2147483769"/>
          </pc:sldLayoutMkLst>
        </pc:sldLayoutChg>
        <pc:sldLayoutChg chg="modTransition">
          <pc:chgData name="ARAVIND GOUD" userId="7e91990bf95d72fd" providerId="LiveId" clId="{090C7BBD-D6CC-4E0B-B065-16097D4C18E1}" dt="2025-08-05T07:24:48.354" v="2041"/>
          <pc:sldLayoutMkLst>
            <pc:docMk/>
            <pc:sldMasterMk cId="2497743722" sldId="2147483761"/>
            <pc:sldLayoutMk cId="3671545308" sldId="2147483770"/>
          </pc:sldLayoutMkLst>
        </pc:sldLayoutChg>
        <pc:sldLayoutChg chg="modTransition">
          <pc:chgData name="ARAVIND GOUD" userId="7e91990bf95d72fd" providerId="LiveId" clId="{090C7BBD-D6CC-4E0B-B065-16097D4C18E1}" dt="2025-08-05T07:24:48.354" v="2041"/>
          <pc:sldLayoutMkLst>
            <pc:docMk/>
            <pc:sldMasterMk cId="2497743722" sldId="2147483761"/>
            <pc:sldLayoutMk cId="2935370137" sldId="2147483771"/>
          </pc:sldLayoutMkLst>
        </pc:sldLayoutChg>
        <pc:sldLayoutChg chg="modTransition">
          <pc:chgData name="ARAVIND GOUD" userId="7e91990bf95d72fd" providerId="LiveId" clId="{090C7BBD-D6CC-4E0B-B065-16097D4C18E1}" dt="2025-08-05T07:24:48.354" v="2041"/>
          <pc:sldLayoutMkLst>
            <pc:docMk/>
            <pc:sldMasterMk cId="2497743722" sldId="2147483761"/>
            <pc:sldLayoutMk cId="690237976" sldId="2147483772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28BEF7-564D-40F6-AA38-66BDAEE94DDA}" type="doc">
      <dgm:prSet loTypeId="urn:microsoft.com/office/officeart/2009/layout/CirclePictureHierarchy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A19B3E7-0DBE-43F4-8E32-F81B3244AF1C}">
      <dgm:prSet phldrT="[Text]"/>
      <dgm:spPr/>
      <dgm:t>
        <a:bodyPr/>
        <a:lstStyle/>
        <a:p>
          <a:endParaRPr lang="en-IN" dirty="0">
            <a:solidFill>
              <a:schemeClr val="bg1"/>
            </a:solidFill>
          </a:endParaRPr>
        </a:p>
      </dgm:t>
    </dgm:pt>
    <dgm:pt modelId="{C110D9B5-3D99-423A-80F5-8B0C40F4928F}" type="parTrans" cxnId="{30731243-EDFC-4FA5-AD5E-569188264881}">
      <dgm:prSet/>
      <dgm:spPr/>
      <dgm:t>
        <a:bodyPr/>
        <a:lstStyle/>
        <a:p>
          <a:endParaRPr lang="en-IN">
            <a:solidFill>
              <a:schemeClr val="bg1"/>
            </a:solidFill>
          </a:endParaRPr>
        </a:p>
      </dgm:t>
    </dgm:pt>
    <dgm:pt modelId="{E3A65FE2-C949-4524-9FA0-66C9D712C659}" type="sibTrans" cxnId="{30731243-EDFC-4FA5-AD5E-569188264881}">
      <dgm:prSet/>
      <dgm:spPr/>
      <dgm:t>
        <a:bodyPr/>
        <a:lstStyle/>
        <a:p>
          <a:endParaRPr lang="en-IN">
            <a:solidFill>
              <a:schemeClr val="bg1"/>
            </a:solidFill>
          </a:endParaRPr>
        </a:p>
      </dgm:t>
    </dgm:pt>
    <dgm:pt modelId="{451F1E8C-36B5-4648-92FF-CA39576763C8}" type="pres">
      <dgm:prSet presAssocID="{D028BEF7-564D-40F6-AA38-66BDAEE94DD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7DA0296-24D2-4062-A067-8B88751B68EF}" type="pres">
      <dgm:prSet presAssocID="{9A19B3E7-0DBE-43F4-8E32-F81B3244AF1C}" presName="hierRoot1" presStyleCnt="0"/>
      <dgm:spPr/>
    </dgm:pt>
    <dgm:pt modelId="{F8B2F7EC-AF1D-4222-B59B-DB25FAA189EE}" type="pres">
      <dgm:prSet presAssocID="{9A19B3E7-0DBE-43F4-8E32-F81B3244AF1C}" presName="composite" presStyleCnt="0"/>
      <dgm:spPr/>
    </dgm:pt>
    <dgm:pt modelId="{6EB3F39B-03A7-454F-A436-55FA6849F645}" type="pres">
      <dgm:prSet presAssocID="{9A19B3E7-0DBE-43F4-8E32-F81B3244AF1C}" presName="image" presStyleLbl="node0" presStyleIdx="0" presStyleCnt="1" custLinFactNeighborX="-17754" custLinFactNeighborY="286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0C8D7795-AF90-448B-9D71-7EDB84CE889A}" type="pres">
      <dgm:prSet presAssocID="{9A19B3E7-0DBE-43F4-8E32-F81B3244AF1C}" presName="text" presStyleLbl="revTx" presStyleIdx="0" presStyleCnt="1">
        <dgm:presLayoutVars>
          <dgm:chPref val="3"/>
        </dgm:presLayoutVars>
      </dgm:prSet>
      <dgm:spPr/>
    </dgm:pt>
    <dgm:pt modelId="{545F653E-340E-4CC6-B5A7-B42C38206A25}" type="pres">
      <dgm:prSet presAssocID="{9A19B3E7-0DBE-43F4-8E32-F81B3244AF1C}" presName="hierChild2" presStyleCnt="0"/>
      <dgm:spPr/>
    </dgm:pt>
  </dgm:ptLst>
  <dgm:cxnLst>
    <dgm:cxn modelId="{30731243-EDFC-4FA5-AD5E-569188264881}" srcId="{D028BEF7-564D-40F6-AA38-66BDAEE94DDA}" destId="{9A19B3E7-0DBE-43F4-8E32-F81B3244AF1C}" srcOrd="0" destOrd="0" parTransId="{C110D9B5-3D99-423A-80F5-8B0C40F4928F}" sibTransId="{E3A65FE2-C949-4524-9FA0-66C9D712C659}"/>
    <dgm:cxn modelId="{79A872A1-45C0-4ACA-A560-046DC5B439AB}" type="presOf" srcId="{D028BEF7-564D-40F6-AA38-66BDAEE94DDA}" destId="{451F1E8C-36B5-4648-92FF-CA39576763C8}" srcOrd="0" destOrd="0" presId="urn:microsoft.com/office/officeart/2009/layout/CirclePictureHierarchy"/>
    <dgm:cxn modelId="{13EEDAC5-1457-4DD3-BFDF-CEF0FBFFFF61}" type="presOf" srcId="{9A19B3E7-0DBE-43F4-8E32-F81B3244AF1C}" destId="{0C8D7795-AF90-448B-9D71-7EDB84CE889A}" srcOrd="0" destOrd="0" presId="urn:microsoft.com/office/officeart/2009/layout/CirclePictureHierarchy"/>
    <dgm:cxn modelId="{EE92A718-1A02-4BCE-A79A-279A6CC9C840}" type="presParOf" srcId="{451F1E8C-36B5-4648-92FF-CA39576763C8}" destId="{E7DA0296-24D2-4062-A067-8B88751B68EF}" srcOrd="0" destOrd="0" presId="urn:microsoft.com/office/officeart/2009/layout/CirclePictureHierarchy"/>
    <dgm:cxn modelId="{4973C67B-9500-4731-B7DD-082DD39DAED3}" type="presParOf" srcId="{E7DA0296-24D2-4062-A067-8B88751B68EF}" destId="{F8B2F7EC-AF1D-4222-B59B-DB25FAA189EE}" srcOrd="0" destOrd="0" presId="urn:microsoft.com/office/officeart/2009/layout/CirclePictureHierarchy"/>
    <dgm:cxn modelId="{2543A324-A08B-4CD9-A537-7381C9EC8FDF}" type="presParOf" srcId="{F8B2F7EC-AF1D-4222-B59B-DB25FAA189EE}" destId="{6EB3F39B-03A7-454F-A436-55FA6849F645}" srcOrd="0" destOrd="0" presId="urn:microsoft.com/office/officeart/2009/layout/CirclePictureHierarchy"/>
    <dgm:cxn modelId="{03F9B72B-903E-41D0-9FEC-37486C1BAC20}" type="presParOf" srcId="{F8B2F7EC-AF1D-4222-B59B-DB25FAA189EE}" destId="{0C8D7795-AF90-448B-9D71-7EDB84CE889A}" srcOrd="1" destOrd="0" presId="urn:microsoft.com/office/officeart/2009/layout/CirclePictureHierarchy"/>
    <dgm:cxn modelId="{FDC22BBC-61BB-4AEA-AB0A-740BC13B310B}" type="presParOf" srcId="{E7DA0296-24D2-4062-A067-8B88751B68EF}" destId="{545F653E-340E-4CC6-B5A7-B42C38206A25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B3F39B-03A7-454F-A436-55FA6849F645}">
      <dsp:nvSpPr>
        <dsp:cNvPr id="0" name=""/>
        <dsp:cNvSpPr/>
      </dsp:nvSpPr>
      <dsp:spPr>
        <a:xfrm>
          <a:off x="0" y="1372299"/>
          <a:ext cx="4098085" cy="409808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C8D7795-AF90-448B-9D71-7EDB84CE889A}">
      <dsp:nvSpPr>
        <dsp:cNvPr id="0" name=""/>
        <dsp:cNvSpPr/>
      </dsp:nvSpPr>
      <dsp:spPr>
        <a:xfrm>
          <a:off x="4098085" y="1152518"/>
          <a:ext cx="6147127" cy="4098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500" kern="1200" dirty="0">
            <a:solidFill>
              <a:schemeClr val="bg1"/>
            </a:solidFill>
          </a:endParaRPr>
        </a:p>
      </dsp:txBody>
      <dsp:txXfrm>
        <a:off x="4098085" y="1152518"/>
        <a:ext cx="6147127" cy="40980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A92CC-6AD6-F53C-C4CA-1364F5D6AC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15D13-95DC-2291-A4DE-29ABB50F7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EFD91-4F74-D68C-2F7E-52155B5C8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D8A7-C15E-4049-B384-F3075FEB326E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5C1FE-5E06-AF68-D50C-31339F9FD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AD981-BB07-EAC5-CA36-95D5EE420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D600-BAA5-47CC-A72C-9EA2EDA59E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027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split orient="vert"/>
      </p:transition>
    </mc:Choice>
    <mc:Fallback>
      <p:transition spd="slow" advTm="2000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C642B-5AB1-0370-F30C-4DA6199FF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197622-EB97-87F5-2D80-5AE4BAA89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BA540-EDCB-44BB-1671-C1769B11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D8A7-C15E-4049-B384-F3075FEB326E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C59C8-3F2F-6BFF-A3C5-A8E140AD8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7944E-CCB5-84C4-9A7D-850CFA6D8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D600-BAA5-47CC-A72C-9EA2EDA59E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370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split orient="vert"/>
      </p:transition>
    </mc:Choice>
    <mc:Fallback>
      <p:transition spd="slow" advTm="2000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D8713A-C3AC-3214-3C11-EDE8C95246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518D2D-2E89-5530-3047-E2BE693EB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30540-90BA-E768-79FD-898EDC3EA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D8A7-C15E-4049-B384-F3075FEB326E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83C49-3DE2-EAC7-30DD-38F720B17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F1E74-A425-5A26-CEE0-8A34ADA2C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D600-BAA5-47CC-A72C-9EA2EDA59E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237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split orient="vert"/>
      </p:transition>
    </mc:Choice>
    <mc:Fallback>
      <p:transition spd="slow" advTm="2000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08932-4423-7AED-6932-BE2AD89B6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27E12-82FB-CC8D-A5F1-05FB7AE36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02B12-6D2D-8579-E421-FDBBA7F44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D8A7-C15E-4049-B384-F3075FEB326E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2F89C-976F-B068-F712-48C3B627F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A0076-54DC-2081-8790-54D007FB2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D600-BAA5-47CC-A72C-9EA2EDA59E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180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split orient="vert"/>
      </p:transition>
    </mc:Choice>
    <mc:Fallback>
      <p:transition spd="slow" advTm="2000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BDAE2-64E5-B21C-6C3F-079BED4B5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9A374-D422-8D14-F17F-B45B53E5E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D09BF-2F9D-E7D9-DB14-16A1B93BB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D8A7-C15E-4049-B384-F3075FEB326E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9435B-A696-229D-8AC7-4012F49CD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47A92-37A1-60DB-6326-BDE5A3757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D600-BAA5-47CC-A72C-9EA2EDA59E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329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split orient="vert"/>
      </p:transition>
    </mc:Choice>
    <mc:Fallback>
      <p:transition spd="slow" advTm="2000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45044-827D-CAD1-8E87-06EB2842C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0410D-184E-D154-4D91-65938AB42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1C366-2155-FE3A-19D5-0560F9E4F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028CCF-86A1-DF05-6942-18129436C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D8A7-C15E-4049-B384-F3075FEB326E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29848-A8CF-2A24-A9FA-E9867DC29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9E7FC7-4ABD-9EC4-2F61-004137814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D600-BAA5-47CC-A72C-9EA2EDA59E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048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split orient="vert"/>
      </p:transition>
    </mc:Choice>
    <mc:Fallback>
      <p:transition spd="slow" advTm="2000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33971-C73A-0602-EB59-AB2421CE7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07444-79F2-42F1-B127-C09981C46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089DBA-A0CA-6081-5422-CFD49F068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A2381F-30C3-E9FE-BBB6-AC4219ADEA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995F1C-20CD-164E-505F-461A39B3A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E3944F-48C5-2A97-9B8D-88A81ECC0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D8A7-C15E-4049-B384-F3075FEB326E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5D0D0B-C008-B86F-AF52-6F0E45850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E6C233-5FF6-C766-EB91-3804116A8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D600-BAA5-47CC-A72C-9EA2EDA59E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780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split orient="vert"/>
      </p:transition>
    </mc:Choice>
    <mc:Fallback>
      <p:transition spd="slow" advTm="2000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BA16D-7DA9-0425-AF37-2A304FDD0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B61D17-0303-3AF6-F8F5-B7E919BF7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D8A7-C15E-4049-B384-F3075FEB326E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CA0817-691D-CB3F-2A53-9DBCFDA4B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CDF310-5FCC-4829-4279-FF8B3FF2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D600-BAA5-47CC-A72C-9EA2EDA59E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650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split orient="vert"/>
      </p:transition>
    </mc:Choice>
    <mc:Fallback>
      <p:transition spd="slow" advTm="2000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454CC4-2D59-A136-6F80-08C316AE4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D8A7-C15E-4049-B384-F3075FEB326E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5DD6EB-271F-AEAF-3207-1D6995189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10760-ECCF-2858-CD04-EB4180960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D600-BAA5-47CC-A72C-9EA2EDA59E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312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split orient="vert"/>
      </p:transition>
    </mc:Choice>
    <mc:Fallback>
      <p:transition spd="slow" advTm="2000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25BAE-6054-9ED5-9AC9-32857826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68206-C5BF-DECF-6B5B-B31420158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9F32BF-D699-710C-C28F-48DA02AAE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1474E-AF29-0508-9F42-046BE2576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D8A7-C15E-4049-B384-F3075FEB326E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A1A01-E3BB-D9E9-A3A2-E0AE8B021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83546-1108-ADF3-C831-1FB5AF721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D600-BAA5-47CC-A72C-9EA2EDA59E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765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split orient="vert"/>
      </p:transition>
    </mc:Choice>
    <mc:Fallback>
      <p:transition spd="slow" advTm="2000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68E19-AD5C-3BE6-EA12-0DDADAC8F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A2AEE-675E-29B4-432B-6102B5310D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39D97-3AC4-E15E-2440-E79B802BB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55E9F-0493-2DFB-217E-A7EEF22B5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BD8A7-C15E-4049-B384-F3075FEB326E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2C345-B6E5-F812-1D47-B64895E99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A283B-6997-1BEF-8312-41BA6BB42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3D600-BAA5-47CC-A72C-9EA2EDA59E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545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00">
        <p:split orient="vert"/>
      </p:transition>
    </mc:Choice>
    <mc:Fallback>
      <p:transition spd="slow" advTm="2000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7342E9-3EA3-229B-2B41-B1F466676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C709D-F39C-C39C-44C2-8E2D3E2AE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C4A6D-51A8-C06C-8745-518E2C3B9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BD8A7-C15E-4049-B384-F3075FEB326E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8521B-4A1A-3E82-77A1-D40BC880F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D3E1F-8475-62E0-F027-83A605E1A8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3D600-BAA5-47CC-A72C-9EA2EDA59E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74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mc:AlternateContent xmlns:mc="http://schemas.openxmlformats.org/markup-compatibility/2006">
    <mc:Choice xmlns:p14="http://schemas.microsoft.com/office/powerpoint/2010/main" Requires="p14">
      <p:transition spd="slow" p14:dur="1500" advTm="2000">
        <p:split orient="vert"/>
      </p:transition>
    </mc:Choice>
    <mc:Fallback>
      <p:transition spd="slow" advTm="2000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1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3BAC879-6102-A212-66E0-92B5764DF2B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0000"/>
                    </a14:imgEffect>
                    <a14:imgEffect>
                      <a14:brightnessContrast bright="-3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125578F4-FAC9-CA88-5D70-78C6B81BBE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776800"/>
              </p:ext>
            </p:extLst>
          </p:nvPr>
        </p:nvGraphicFramePr>
        <p:xfrm>
          <a:off x="727587" y="176212"/>
          <a:ext cx="10245213" cy="6505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6485B47F-98FA-BE74-7E8D-B869FFD90BD4}"/>
              </a:ext>
            </a:extLst>
          </p:cNvPr>
          <p:cNvSpPr/>
          <p:nvPr/>
        </p:nvSpPr>
        <p:spPr>
          <a:xfrm>
            <a:off x="4994787" y="1474839"/>
            <a:ext cx="2900516" cy="12585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5C978F-0288-F00C-0EA7-ED27B13FBF7B}"/>
              </a:ext>
            </a:extLst>
          </p:cNvPr>
          <p:cNvSpPr/>
          <p:nvPr/>
        </p:nvSpPr>
        <p:spPr>
          <a:xfrm>
            <a:off x="9055507" y="-369094"/>
            <a:ext cx="2900517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IN" sz="2000" dirty="0">
                <a:solidFill>
                  <a:schemeClr val="bg1"/>
                </a:solidFill>
              </a:rPr>
              <a:t>                                                            Start your day with a sip!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590692-B393-5467-279E-4794FAF1D87E}"/>
              </a:ext>
            </a:extLst>
          </p:cNvPr>
          <p:cNvSpPr/>
          <p:nvPr/>
        </p:nvSpPr>
        <p:spPr>
          <a:xfrm>
            <a:off x="3854245" y="2153840"/>
            <a:ext cx="5555225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lvl="3" algn="ctr"/>
            <a:r>
              <a:rPr lang="en-IN" sz="6000" b="1" i="1" u="sng" dirty="0">
                <a:solidFill>
                  <a:schemeClr val="bg1"/>
                </a:solidFill>
              </a:rPr>
              <a:t>coffee shop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99A46E-C20C-9624-C359-EB7253398E94}"/>
              </a:ext>
            </a:extLst>
          </p:cNvPr>
          <p:cNvSpPr/>
          <p:nvPr/>
        </p:nvSpPr>
        <p:spPr>
          <a:xfrm>
            <a:off x="4513007" y="3244452"/>
            <a:ext cx="7551174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400" b="1" i="1" u="sng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Expansion </a:t>
            </a:r>
            <a:r>
              <a:rPr lang="en-IN" sz="4000" b="1" i="1" u="sng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Analysis</a:t>
            </a:r>
            <a:r>
              <a:rPr lang="en-IN" sz="4400" b="1" i="1" u="sng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With SQL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B06187-89A2-618C-9904-0AE75AB87769}"/>
              </a:ext>
            </a:extLst>
          </p:cNvPr>
          <p:cNvSpPr/>
          <p:nvPr/>
        </p:nvSpPr>
        <p:spPr>
          <a:xfrm>
            <a:off x="4709651" y="4219574"/>
            <a:ext cx="7157885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600" b="1" i="1" u="sng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Solving Business Problems with SQL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A6135B-1C12-EBAD-4A51-D1D417C04BE0}"/>
              </a:ext>
            </a:extLst>
          </p:cNvPr>
          <p:cNvSpPr/>
          <p:nvPr/>
        </p:nvSpPr>
        <p:spPr>
          <a:xfrm>
            <a:off x="9099848" y="-481272"/>
            <a:ext cx="133002" cy="53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978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11119"/>
    </mc:Choice>
    <mc:Fallback>
      <p:transition advTm="1111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43E161-1BC8-3C16-2EE0-CE5DA81F8A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3B6D13-27AA-78B2-00C3-49CF1E5D20FA}"/>
              </a:ext>
            </a:extLst>
          </p:cNvPr>
          <p:cNvSpPr/>
          <p:nvPr/>
        </p:nvSpPr>
        <p:spPr>
          <a:xfrm>
            <a:off x="160772" y="130628"/>
            <a:ext cx="10580916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9.Monthly Sales Growth</a:t>
            </a:r>
            <a:br>
              <a:rPr lang="en-US" dirty="0"/>
            </a:br>
            <a:r>
              <a:rPr lang="en-US" dirty="0"/>
              <a:t>Sales growth rate: Calculate the percentage growth (or decline) in sales over different time periods (monthly).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4E6B0D-152B-5897-D6C8-56E8229AF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3626"/>
            <a:ext cx="6535062" cy="61043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9FEA0DE-E24E-511D-B022-FB5EBC305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981" y="1149334"/>
            <a:ext cx="5557111" cy="421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580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603ABF-242D-5713-57DA-36929DC7A0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EBF16A-D7CA-C0CD-E276-E147C8CF3081}"/>
              </a:ext>
            </a:extLst>
          </p:cNvPr>
          <p:cNvSpPr/>
          <p:nvPr/>
        </p:nvSpPr>
        <p:spPr>
          <a:xfrm>
            <a:off x="70339" y="155750"/>
            <a:ext cx="11776668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10.Market Potential Analysis</a:t>
            </a:r>
            <a:br>
              <a:rPr lang="en-US" dirty="0"/>
            </a:br>
            <a:r>
              <a:rPr lang="en-US" dirty="0"/>
              <a:t>Identify top 3 city based on highest sales, return city name, total sale, total rent, total customers, estimated coffee consumer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AAE40C-0866-454D-B8AC-78184B75F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11" y="1528432"/>
            <a:ext cx="4912862" cy="40584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31A6D4-3332-31FD-0660-C05CB51C4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819" y="3587140"/>
            <a:ext cx="8383170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33516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B19ED-2534-9AD8-AEEA-500877B55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29D66E-0842-6E7C-1932-8EEA7B0798AF}"/>
              </a:ext>
            </a:extLst>
          </p:cNvPr>
          <p:cNvSpPr/>
          <p:nvPr/>
        </p:nvSpPr>
        <p:spPr>
          <a:xfrm>
            <a:off x="225910" y="333487"/>
            <a:ext cx="4471595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4000" b="1" dirty="0"/>
              <a:t>Recommendations 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F1E810-2F59-177A-71F7-610C045FEE7F}"/>
              </a:ext>
            </a:extLst>
          </p:cNvPr>
          <p:cNvSpPr/>
          <p:nvPr/>
        </p:nvSpPr>
        <p:spPr>
          <a:xfrm>
            <a:off x="225910" y="1011219"/>
            <a:ext cx="9230062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After analyzing the data, the recommended top three cities for new store openings are:</a:t>
            </a:r>
            <a:endParaRPr lang="en-IN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CF951B-92A7-D077-FA5D-5C86E403BD5B}"/>
              </a:ext>
            </a:extLst>
          </p:cNvPr>
          <p:cNvSpPr/>
          <p:nvPr/>
        </p:nvSpPr>
        <p:spPr>
          <a:xfrm>
            <a:off x="-268942" y="1613647"/>
            <a:ext cx="2829261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City 1: Pune</a:t>
            </a:r>
            <a:endParaRPr lang="en-IN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54CC88-FDA8-4125-BCEB-F699C220C263}"/>
              </a:ext>
            </a:extLst>
          </p:cNvPr>
          <p:cNvSpPr/>
          <p:nvPr/>
        </p:nvSpPr>
        <p:spPr>
          <a:xfrm>
            <a:off x="311971" y="2291379"/>
            <a:ext cx="4959277" cy="11187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Average rent per customer is very low.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Highest total revenue.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Average sales per customer is also high.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023DBE-049D-34D0-FDEF-ED683A70DA3C}"/>
              </a:ext>
            </a:extLst>
          </p:cNvPr>
          <p:cNvSpPr/>
          <p:nvPr/>
        </p:nvSpPr>
        <p:spPr>
          <a:xfrm>
            <a:off x="-419550" y="3205779"/>
            <a:ext cx="3130475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City 2: Delhi</a:t>
            </a:r>
            <a:endParaRPr lang="en-IN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1D83A9-425D-9765-6BC1-3DB09E1E4BF2}"/>
              </a:ext>
            </a:extLst>
          </p:cNvPr>
          <p:cNvSpPr/>
          <p:nvPr/>
        </p:nvSpPr>
        <p:spPr>
          <a:xfrm>
            <a:off x="311971" y="4017982"/>
            <a:ext cx="5723069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Highest estimated coffee consumers at 7.7 million.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Highest total number of customers, which is 68.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Average rent per customer is 330 (still under 500).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A3CB7E-AFFE-616F-C6AD-93699661C111}"/>
              </a:ext>
            </a:extLst>
          </p:cNvPr>
          <p:cNvSpPr/>
          <p:nvPr/>
        </p:nvSpPr>
        <p:spPr>
          <a:xfrm>
            <a:off x="-107578" y="4970033"/>
            <a:ext cx="2667897" cy="6024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City 3: Jaipur</a:t>
            </a:r>
            <a:endParaRPr lang="en-IN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A5BA77-E628-1E65-9A13-1538A8B36384}"/>
              </a:ext>
            </a:extLst>
          </p:cNvPr>
          <p:cNvSpPr/>
          <p:nvPr/>
        </p:nvSpPr>
        <p:spPr>
          <a:xfrm>
            <a:off x="311971" y="5572461"/>
            <a:ext cx="4811360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Highest number of customers, which is 69.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Average rent per customer is very low at 156.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Average sales per customer is better at 11.6k.</a:t>
            </a:r>
          </a:p>
        </p:txBody>
      </p:sp>
    </p:spTree>
    <p:extLst>
      <p:ext uri="{BB962C8B-B14F-4D97-AF65-F5344CB8AC3E}">
        <p14:creationId xmlns:p14="http://schemas.microsoft.com/office/powerpoint/2010/main" val="814335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7F00DE-FCFA-88D9-41B9-B1A778592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AFD1C4-D70A-2583-5E87-58581BDA1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01" y="1203801"/>
            <a:ext cx="10945753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781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8D4B3A-05D4-E891-421A-3F2EB1023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441741-29D5-1BE6-5564-EAF81D339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12" y="888663"/>
            <a:ext cx="3384919" cy="24926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F9412C-66CF-7E0E-FE62-F842798EE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12" y="3381271"/>
            <a:ext cx="3538173" cy="4496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520E93-2D8C-FD2D-185D-F30FFCA4C0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12" y="3926397"/>
            <a:ext cx="4256287" cy="238158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213E11B-E1BD-FDA0-99B0-52C0808A003A}"/>
              </a:ext>
            </a:extLst>
          </p:cNvPr>
          <p:cNvSpPr/>
          <p:nvPr/>
        </p:nvSpPr>
        <p:spPr>
          <a:xfrm>
            <a:off x="-86062" y="245266"/>
            <a:ext cx="2355925" cy="59566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Table – 1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2DF607-3F7D-5165-D78C-93B9B4EDDA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2974" y="840934"/>
            <a:ext cx="3177092" cy="17409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55D95C4-86E7-D825-6C6E-25D325AFF7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2974" y="2842579"/>
            <a:ext cx="4105666" cy="3094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0F3C21A-215A-A4A3-AE42-C692A26AB9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2974" y="3258437"/>
            <a:ext cx="3677163" cy="335326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67C21E6-EFAD-7744-A62D-4A9F149B6A37}"/>
              </a:ext>
            </a:extLst>
          </p:cNvPr>
          <p:cNvSpPr/>
          <p:nvPr/>
        </p:nvSpPr>
        <p:spPr>
          <a:xfrm>
            <a:off x="6112952" y="-25737"/>
            <a:ext cx="2452744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Table -2</a:t>
            </a:r>
          </a:p>
        </p:txBody>
      </p:sp>
    </p:spTree>
    <p:extLst>
      <p:ext uri="{BB962C8B-B14F-4D97-AF65-F5344CB8AC3E}">
        <p14:creationId xmlns:p14="http://schemas.microsoft.com/office/powerpoint/2010/main" val="1567428637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815B74-65A9-C1F0-887B-B322782021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B841D0-06C6-FCFA-F508-3D6DE67A5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41" y="919942"/>
            <a:ext cx="4701947" cy="17264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B68D2E-28E8-C6ED-7AB1-336D549E9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91" y="2692621"/>
            <a:ext cx="4394013" cy="3948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6C7DCC-AD1D-AD91-195F-B55DB1D2F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684" y="3241260"/>
            <a:ext cx="3248764" cy="330563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D59707-011C-ED3F-122B-4051484A1E34}"/>
              </a:ext>
            </a:extLst>
          </p:cNvPr>
          <p:cNvSpPr/>
          <p:nvPr/>
        </p:nvSpPr>
        <p:spPr>
          <a:xfrm>
            <a:off x="-182880" y="0"/>
            <a:ext cx="2323652" cy="11132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Table - 3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6E7D7B-944C-C272-8D3A-734324A6B8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3738" y="919942"/>
            <a:ext cx="7316221" cy="28007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3CE093-636D-4047-9E94-40C6F85C75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7736" y="3634620"/>
            <a:ext cx="4211928" cy="41025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FB5BFA3-6409-6864-FEFD-29C2AE4F1D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7736" y="4234779"/>
            <a:ext cx="4315427" cy="220058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600C945-993A-3E51-33AD-E192CE6A41AE}"/>
              </a:ext>
            </a:extLst>
          </p:cNvPr>
          <p:cNvSpPr/>
          <p:nvPr/>
        </p:nvSpPr>
        <p:spPr>
          <a:xfrm>
            <a:off x="4346089" y="99426"/>
            <a:ext cx="2197980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Table - 4</a:t>
            </a:r>
          </a:p>
        </p:txBody>
      </p:sp>
    </p:spTree>
    <p:extLst>
      <p:ext uri="{BB962C8B-B14F-4D97-AF65-F5344CB8AC3E}">
        <p14:creationId xmlns:p14="http://schemas.microsoft.com/office/powerpoint/2010/main" val="440844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49CEC7-E04C-B705-30DE-99940D621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81F067-3FF7-7967-DB2E-944943E45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80" y="914400"/>
            <a:ext cx="5477639" cy="5734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EA5A75-0727-6B46-17FB-7D9856A88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749" y="873547"/>
            <a:ext cx="5315692" cy="56491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19F760F-AB76-CF7F-0290-8F8B910D9A7B}"/>
              </a:ext>
            </a:extLst>
          </p:cNvPr>
          <p:cNvSpPr/>
          <p:nvPr/>
        </p:nvSpPr>
        <p:spPr>
          <a:xfrm>
            <a:off x="-70128" y="0"/>
            <a:ext cx="3872753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b="1" dirty="0"/>
              <a:t>ER – Diagram :</a:t>
            </a:r>
          </a:p>
        </p:txBody>
      </p:sp>
    </p:spTree>
    <p:extLst>
      <p:ext uri="{BB962C8B-B14F-4D97-AF65-F5344CB8AC3E}">
        <p14:creationId xmlns:p14="http://schemas.microsoft.com/office/powerpoint/2010/main" val="1153680600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009C2-E95B-44AC-DC4E-912B50273B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204B2C-54F7-8FCC-7742-9FF50CC49AD3}"/>
              </a:ext>
            </a:extLst>
          </p:cNvPr>
          <p:cNvSpPr/>
          <p:nvPr/>
        </p:nvSpPr>
        <p:spPr>
          <a:xfrm>
            <a:off x="247426" y="0"/>
            <a:ext cx="2796988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800" b="1" dirty="0"/>
              <a:t>Key Questions 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00AD57-871B-7E29-F9CE-349A6C8DCDCB}"/>
              </a:ext>
            </a:extLst>
          </p:cNvPr>
          <p:cNvSpPr/>
          <p:nvPr/>
        </p:nvSpPr>
        <p:spPr>
          <a:xfrm>
            <a:off x="247427" y="710005"/>
            <a:ext cx="5550945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1.Coffee Consumers Count</a:t>
            </a:r>
            <a:br>
              <a:rPr lang="en-US" dirty="0"/>
            </a:br>
            <a:r>
              <a:rPr lang="en-US" dirty="0"/>
              <a:t>How many people in each city are estimated to consume coffee, given that 25% of the population does?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617C09-CFA9-92A6-A136-55EFEEFDC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65" y="1811988"/>
            <a:ext cx="3324689" cy="17623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E3FAE2-11BB-8C68-7C44-08EED0834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65" y="3761943"/>
            <a:ext cx="2810267" cy="309605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3D2A08F-02FE-CF3B-7AD5-EAB19B177163}"/>
              </a:ext>
            </a:extLst>
          </p:cNvPr>
          <p:cNvSpPr/>
          <p:nvPr/>
        </p:nvSpPr>
        <p:spPr>
          <a:xfrm>
            <a:off x="6006355" y="0"/>
            <a:ext cx="5328620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2.Total Revenue from Coffee Sales</a:t>
            </a:r>
            <a:br>
              <a:rPr lang="en-US" dirty="0"/>
            </a:br>
            <a:r>
              <a:rPr lang="en-US" dirty="0"/>
              <a:t>What is the total revenue generated from coffee sales across all cities in the last quarter of 2023?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96E3EA-A88F-35AB-002F-A1B8495D88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9473" y="914400"/>
            <a:ext cx="3905795" cy="35152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0AD8C41-E331-7B36-0866-DBE8F12F11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9473" y="4592836"/>
            <a:ext cx="2291560" cy="19800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D48C6F7-C49B-CF53-ED3A-3C3295D28A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0664" y="4711914"/>
            <a:ext cx="2274565" cy="186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871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43B24-C156-45E7-A612-1E592A3FC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CA368A-171C-80A8-913E-5ECFCDEAA74D}"/>
              </a:ext>
            </a:extLst>
          </p:cNvPr>
          <p:cNvSpPr/>
          <p:nvPr/>
        </p:nvSpPr>
        <p:spPr>
          <a:xfrm>
            <a:off x="107575" y="0"/>
            <a:ext cx="5572462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3.Sales Count for Each Product</a:t>
            </a:r>
            <a:br>
              <a:rPr lang="en-US" dirty="0"/>
            </a:br>
            <a:r>
              <a:rPr lang="en-US" dirty="0"/>
              <a:t>How many units of each coffee product have been sold?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3C9648-94A1-0611-62B3-D3888F127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15" y="1212638"/>
            <a:ext cx="3419952" cy="20672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93D7B6-D768-9D1D-645A-15AA0AC53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14" y="3428999"/>
            <a:ext cx="3056493" cy="31869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87607A-619B-9A49-E170-5C42FCD613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206" y="3920001"/>
            <a:ext cx="2819794" cy="269595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9F9373B-58FA-D6C8-2DD3-0B6123C1F3D4}"/>
              </a:ext>
            </a:extLst>
          </p:cNvPr>
          <p:cNvSpPr/>
          <p:nvPr/>
        </p:nvSpPr>
        <p:spPr>
          <a:xfrm>
            <a:off x="6712771" y="86061"/>
            <a:ext cx="5479229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4.Average Sales Amount per City</a:t>
            </a:r>
            <a:br>
              <a:rPr lang="en-US" dirty="0"/>
            </a:br>
            <a:r>
              <a:rPr lang="en-US" dirty="0"/>
              <a:t>What is the average sales amount per customer in each city?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F35181-F7DB-3855-D006-0AA8761DF8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6159" y="1000462"/>
            <a:ext cx="5401429" cy="29195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D1278C8-F73A-FAC2-157B-A2BF8B7FEE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6233" y="4024141"/>
            <a:ext cx="3141538" cy="274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70703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F70DD0-B83A-2643-CB78-8410F58FF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652634-03DD-F210-B132-20B226DE6E67}"/>
              </a:ext>
            </a:extLst>
          </p:cNvPr>
          <p:cNvSpPr/>
          <p:nvPr/>
        </p:nvSpPr>
        <p:spPr>
          <a:xfrm>
            <a:off x="90434" y="0"/>
            <a:ext cx="6417550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5.City Population and Coffee Consumers</a:t>
            </a:r>
            <a:br>
              <a:rPr lang="en-US" dirty="0"/>
            </a:br>
            <a:r>
              <a:rPr lang="en-US" dirty="0"/>
              <a:t>Provide a list of cities along with their populations and estimated coffee consumers?.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CF720A-FEAD-FB87-67D1-EE08D3FC6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0805"/>
            <a:ext cx="4810796" cy="40105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0F758E-4EE0-D149-E3E7-650D04AF8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26" y="4931949"/>
            <a:ext cx="2572109" cy="16766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B5CD3E8-BE68-17CC-39F7-4173705E6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1887" y="5179634"/>
            <a:ext cx="2486372" cy="142894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347EE4B-69DD-32BD-C162-40C86D0C9131}"/>
              </a:ext>
            </a:extLst>
          </p:cNvPr>
          <p:cNvSpPr/>
          <p:nvPr/>
        </p:nvSpPr>
        <p:spPr>
          <a:xfrm>
            <a:off x="6350557" y="70339"/>
            <a:ext cx="5657223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6.Average Sale vs Rent</a:t>
            </a:r>
            <a:br>
              <a:rPr lang="en-US" dirty="0"/>
            </a:br>
            <a:r>
              <a:rPr lang="en-US" dirty="0"/>
              <a:t>Find each city and their average sale per customer and avg rent per customer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2E9ED47-7E9F-E25A-17C5-C2D93EF6E6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9930" y="958936"/>
            <a:ext cx="5696745" cy="373432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0749D8D-59A2-4CAD-469E-B4575163F2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0035" y="4737793"/>
            <a:ext cx="4896533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073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726BB7-7B09-B287-3760-09C8D27CB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0F3DC53-B753-853A-3B8D-5D4965AB2A55}"/>
              </a:ext>
            </a:extLst>
          </p:cNvPr>
          <p:cNvSpPr/>
          <p:nvPr/>
        </p:nvSpPr>
        <p:spPr>
          <a:xfrm>
            <a:off x="158867" y="60234"/>
            <a:ext cx="6653915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7.Top Selling Products by City</a:t>
            </a:r>
            <a:br>
              <a:rPr lang="en-US" dirty="0"/>
            </a:br>
            <a:r>
              <a:rPr lang="en-US" dirty="0"/>
              <a:t>What are the top 3 selling products in each city based on sales volume?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5BA4D9-00AD-1A67-F1BF-431B6E0C5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67" y="1118698"/>
            <a:ext cx="3734124" cy="298436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7429903-A32D-9D8A-4A2D-8E28EDDF9D1F}"/>
              </a:ext>
            </a:extLst>
          </p:cNvPr>
          <p:cNvSpPr/>
          <p:nvPr/>
        </p:nvSpPr>
        <p:spPr>
          <a:xfrm>
            <a:off x="6270170" y="60234"/>
            <a:ext cx="5921829" cy="91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8.Customer Segmentation by City</a:t>
            </a:r>
            <a:br>
              <a:rPr lang="en-US" dirty="0"/>
            </a:br>
            <a:r>
              <a:rPr lang="en-US" dirty="0"/>
              <a:t>How many unique customers are there in each city who have purchased coffee products?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66BC55C-A138-986E-5074-3D30FB2C5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170" y="1056944"/>
            <a:ext cx="5725324" cy="23720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184277A-7B96-3E7B-B44F-4C7607A96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238" y="3558814"/>
            <a:ext cx="1895740" cy="323895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B95B726-8718-CFE6-76BB-415737D1B0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867" y="4082762"/>
            <a:ext cx="4829849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99275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2186</TotalTime>
  <Words>384</Words>
  <Application>Microsoft Office PowerPoint</Application>
  <PresentationFormat>Widescreen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charan charan</dc:creator>
  <cp:lastModifiedBy>ARAVIND GOUD</cp:lastModifiedBy>
  <cp:revision>1</cp:revision>
  <dcterms:created xsi:type="dcterms:W3CDTF">2025-08-02T15:14:57Z</dcterms:created>
  <dcterms:modified xsi:type="dcterms:W3CDTF">2025-08-05T07:34:00Z</dcterms:modified>
</cp:coreProperties>
</file>