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E50833-B616-4C01-BB0F-66A3C433A936}" type="doc">
      <dgm:prSet loTypeId="urn:microsoft.com/office/officeart/2005/8/layout/hierarchy3" loCatId="hierarchy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53ADC625-441A-406E-B65B-27015AD5AE38}">
      <dgm:prSet/>
      <dgm:spPr/>
      <dgm:t>
        <a:bodyPr/>
        <a:lstStyle/>
        <a:p>
          <a:pPr rtl="0"/>
          <a:r>
            <a:rPr lang="ru-RU" b="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джерела струму одноразової дії (гальванічні елементи)</a:t>
          </a:r>
          <a:endParaRPr lang="ru-RU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8A7982D-28FA-4478-85E1-447A66DB9F8B}" type="parTrans" cxnId="{0FE23B23-BE83-4000-9EA5-8B022730F037}">
      <dgm:prSet/>
      <dgm:spPr/>
      <dgm:t>
        <a:bodyPr/>
        <a:lstStyle/>
        <a:p>
          <a:endParaRPr lang="ru-RU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FFD307-5392-446F-BFCF-0A0B40CC50E3}" type="sibTrans" cxnId="{0FE23B23-BE83-4000-9EA5-8B022730F037}">
      <dgm:prSet/>
      <dgm:spPr/>
      <dgm:t>
        <a:bodyPr/>
        <a:lstStyle/>
        <a:p>
          <a:endParaRPr lang="ru-RU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42FD81B-6CDF-4C80-AAB4-C92707DA780B}">
      <dgm:prSet/>
      <dgm:spPr/>
      <dgm:t>
        <a:bodyPr/>
        <a:lstStyle/>
        <a:p>
          <a:pPr rtl="0"/>
          <a:r>
            <a:rPr lang="ru-RU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джерела</a:t>
          </a:r>
          <a:r>
            <a:rPr lang="ru-RU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струму </a:t>
          </a:r>
          <a:r>
            <a:rPr lang="ru-RU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багаторазової</a:t>
          </a:r>
          <a:r>
            <a:rPr lang="ru-RU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ru-RU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дії</a:t>
          </a:r>
          <a:r>
            <a:rPr lang="ru-RU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(</a:t>
          </a:r>
          <a:r>
            <a:rPr lang="ru-RU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акумулятори</a:t>
          </a:r>
          <a:r>
            <a:rPr lang="ru-RU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)</a:t>
          </a:r>
          <a:endParaRPr lang="ru-RU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A2F43B5-6C70-4366-BBED-76816E0BCD6A}" type="parTrans" cxnId="{3BEFACD0-6441-4D6D-AE91-CA5EC1656049}">
      <dgm:prSet/>
      <dgm:spPr/>
      <dgm:t>
        <a:bodyPr/>
        <a:lstStyle/>
        <a:p>
          <a:endParaRPr lang="ru-RU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0E190CE-1EFB-4B08-8B84-2584D70B05A8}" type="sibTrans" cxnId="{3BEFACD0-6441-4D6D-AE91-CA5EC1656049}">
      <dgm:prSet/>
      <dgm:spPr/>
      <dgm:t>
        <a:bodyPr/>
        <a:lstStyle/>
        <a:p>
          <a:endParaRPr lang="ru-RU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20922C9-E5C9-43F2-B45C-70EA2415B8D9}">
      <dgm:prSet/>
      <dgm:spPr/>
      <dgm:t>
        <a:bodyPr/>
        <a:lstStyle/>
        <a:p>
          <a:pPr rtl="0"/>
          <a:r>
            <a:rPr lang="ru-RU" b="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паливні елементи.</a:t>
          </a:r>
          <a:endParaRPr lang="ru-RU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04E532F-3912-4893-B08A-C35A99DA510E}" type="parTrans" cxnId="{D55D1E96-93CC-4F76-8903-4C9FEA038A2C}">
      <dgm:prSet/>
      <dgm:spPr/>
      <dgm:t>
        <a:bodyPr/>
        <a:lstStyle/>
        <a:p>
          <a:endParaRPr lang="ru-RU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711195B-EC01-46DF-AE10-71030CF210AD}" type="sibTrans" cxnId="{D55D1E96-93CC-4F76-8903-4C9FEA038A2C}">
      <dgm:prSet/>
      <dgm:spPr/>
      <dgm:t>
        <a:bodyPr/>
        <a:lstStyle/>
        <a:p>
          <a:endParaRPr lang="ru-RU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7AC1823-313D-45CA-9D31-4E9DE9331D0B}" type="pres">
      <dgm:prSet presAssocID="{D5E50833-B616-4C01-BB0F-66A3C433A93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uk-UA"/>
        </a:p>
      </dgm:t>
    </dgm:pt>
    <dgm:pt modelId="{50FB742D-81FA-4E9D-93C2-BF942A10DA7D}" type="pres">
      <dgm:prSet presAssocID="{53ADC625-441A-406E-B65B-27015AD5AE38}" presName="root" presStyleCnt="0"/>
      <dgm:spPr/>
    </dgm:pt>
    <dgm:pt modelId="{376C43C9-AB81-4CEB-A3FC-24A48FA45049}" type="pres">
      <dgm:prSet presAssocID="{53ADC625-441A-406E-B65B-27015AD5AE38}" presName="rootComposite" presStyleCnt="0"/>
      <dgm:spPr/>
    </dgm:pt>
    <dgm:pt modelId="{05565B50-BE97-459A-93FC-6643D881287E}" type="pres">
      <dgm:prSet presAssocID="{53ADC625-441A-406E-B65B-27015AD5AE38}" presName="rootText" presStyleLbl="node1" presStyleIdx="0" presStyleCnt="3"/>
      <dgm:spPr/>
      <dgm:t>
        <a:bodyPr/>
        <a:lstStyle/>
        <a:p>
          <a:endParaRPr lang="uk-UA"/>
        </a:p>
      </dgm:t>
    </dgm:pt>
    <dgm:pt modelId="{295245B7-710E-4AF8-96EE-87BF49B24DA8}" type="pres">
      <dgm:prSet presAssocID="{53ADC625-441A-406E-B65B-27015AD5AE38}" presName="rootConnector" presStyleLbl="node1" presStyleIdx="0" presStyleCnt="3"/>
      <dgm:spPr/>
      <dgm:t>
        <a:bodyPr/>
        <a:lstStyle/>
        <a:p>
          <a:endParaRPr lang="uk-UA"/>
        </a:p>
      </dgm:t>
    </dgm:pt>
    <dgm:pt modelId="{C30EC329-7070-4B30-AD52-064C8429304C}" type="pres">
      <dgm:prSet presAssocID="{53ADC625-441A-406E-B65B-27015AD5AE38}" presName="childShape" presStyleCnt="0"/>
      <dgm:spPr/>
    </dgm:pt>
    <dgm:pt modelId="{537BCE77-A76F-4A87-B1F5-BBBCB1BD45D0}" type="pres">
      <dgm:prSet presAssocID="{A42FD81B-6CDF-4C80-AAB4-C92707DA780B}" presName="root" presStyleCnt="0"/>
      <dgm:spPr/>
    </dgm:pt>
    <dgm:pt modelId="{4AE6BBFD-CA65-4B91-B8E5-9539B1FD1F54}" type="pres">
      <dgm:prSet presAssocID="{A42FD81B-6CDF-4C80-AAB4-C92707DA780B}" presName="rootComposite" presStyleCnt="0"/>
      <dgm:spPr/>
    </dgm:pt>
    <dgm:pt modelId="{C680F808-448C-4252-9783-3DB6FE10286B}" type="pres">
      <dgm:prSet presAssocID="{A42FD81B-6CDF-4C80-AAB4-C92707DA780B}" presName="rootText" presStyleLbl="node1" presStyleIdx="1" presStyleCnt="3"/>
      <dgm:spPr/>
      <dgm:t>
        <a:bodyPr/>
        <a:lstStyle/>
        <a:p>
          <a:endParaRPr lang="uk-UA"/>
        </a:p>
      </dgm:t>
    </dgm:pt>
    <dgm:pt modelId="{0714A1D9-9262-443B-A691-70F2F18ABECE}" type="pres">
      <dgm:prSet presAssocID="{A42FD81B-6CDF-4C80-AAB4-C92707DA780B}" presName="rootConnector" presStyleLbl="node1" presStyleIdx="1" presStyleCnt="3"/>
      <dgm:spPr/>
      <dgm:t>
        <a:bodyPr/>
        <a:lstStyle/>
        <a:p>
          <a:endParaRPr lang="uk-UA"/>
        </a:p>
      </dgm:t>
    </dgm:pt>
    <dgm:pt modelId="{9F7FD86A-94CE-4499-967E-D749BB2B7036}" type="pres">
      <dgm:prSet presAssocID="{A42FD81B-6CDF-4C80-AAB4-C92707DA780B}" presName="childShape" presStyleCnt="0"/>
      <dgm:spPr/>
    </dgm:pt>
    <dgm:pt modelId="{9D3BA5CF-A85A-4C0E-A9F9-D95F27C76805}" type="pres">
      <dgm:prSet presAssocID="{520922C9-E5C9-43F2-B45C-70EA2415B8D9}" presName="root" presStyleCnt="0"/>
      <dgm:spPr/>
    </dgm:pt>
    <dgm:pt modelId="{7CF9D75D-8C95-41B6-BAD9-F50E5E2A7D02}" type="pres">
      <dgm:prSet presAssocID="{520922C9-E5C9-43F2-B45C-70EA2415B8D9}" presName="rootComposite" presStyleCnt="0"/>
      <dgm:spPr/>
    </dgm:pt>
    <dgm:pt modelId="{02DD7484-6D71-48B0-9A0A-D6D9639B32D4}" type="pres">
      <dgm:prSet presAssocID="{520922C9-E5C9-43F2-B45C-70EA2415B8D9}" presName="rootText" presStyleLbl="node1" presStyleIdx="2" presStyleCnt="3" custLinFactNeighborX="43" custLinFactNeighborY="-2779"/>
      <dgm:spPr/>
      <dgm:t>
        <a:bodyPr/>
        <a:lstStyle/>
        <a:p>
          <a:endParaRPr lang="uk-UA"/>
        </a:p>
      </dgm:t>
    </dgm:pt>
    <dgm:pt modelId="{F5FFDD6F-68F2-432B-A9D4-9C39AA49A086}" type="pres">
      <dgm:prSet presAssocID="{520922C9-E5C9-43F2-B45C-70EA2415B8D9}" presName="rootConnector" presStyleLbl="node1" presStyleIdx="2" presStyleCnt="3"/>
      <dgm:spPr/>
      <dgm:t>
        <a:bodyPr/>
        <a:lstStyle/>
        <a:p>
          <a:endParaRPr lang="uk-UA"/>
        </a:p>
      </dgm:t>
    </dgm:pt>
    <dgm:pt modelId="{909484A2-C276-4268-A47A-A15FA35C664C}" type="pres">
      <dgm:prSet presAssocID="{520922C9-E5C9-43F2-B45C-70EA2415B8D9}" presName="childShape" presStyleCnt="0"/>
      <dgm:spPr/>
    </dgm:pt>
  </dgm:ptLst>
  <dgm:cxnLst>
    <dgm:cxn modelId="{27A08240-25F6-4B12-A7E9-213DB6158198}" type="presOf" srcId="{53ADC625-441A-406E-B65B-27015AD5AE38}" destId="{295245B7-710E-4AF8-96EE-87BF49B24DA8}" srcOrd="1" destOrd="0" presId="urn:microsoft.com/office/officeart/2005/8/layout/hierarchy3"/>
    <dgm:cxn modelId="{3BEFACD0-6441-4D6D-AE91-CA5EC1656049}" srcId="{D5E50833-B616-4C01-BB0F-66A3C433A936}" destId="{A42FD81B-6CDF-4C80-AAB4-C92707DA780B}" srcOrd="1" destOrd="0" parTransId="{5A2F43B5-6C70-4366-BBED-76816E0BCD6A}" sibTransId="{10E190CE-1EFB-4B08-8B84-2584D70B05A8}"/>
    <dgm:cxn modelId="{D55D1E96-93CC-4F76-8903-4C9FEA038A2C}" srcId="{D5E50833-B616-4C01-BB0F-66A3C433A936}" destId="{520922C9-E5C9-43F2-B45C-70EA2415B8D9}" srcOrd="2" destOrd="0" parTransId="{404E532F-3912-4893-B08A-C35A99DA510E}" sibTransId="{E711195B-EC01-46DF-AE10-71030CF210AD}"/>
    <dgm:cxn modelId="{E78ED956-4809-408C-868C-E5E84F9B22F5}" type="presOf" srcId="{D5E50833-B616-4C01-BB0F-66A3C433A936}" destId="{D7AC1823-313D-45CA-9D31-4E9DE9331D0B}" srcOrd="0" destOrd="0" presId="urn:microsoft.com/office/officeart/2005/8/layout/hierarchy3"/>
    <dgm:cxn modelId="{8F0041F9-F5C7-4E1A-A3E0-E66C3AF9FAEF}" type="presOf" srcId="{520922C9-E5C9-43F2-B45C-70EA2415B8D9}" destId="{F5FFDD6F-68F2-432B-A9D4-9C39AA49A086}" srcOrd="1" destOrd="0" presId="urn:microsoft.com/office/officeart/2005/8/layout/hierarchy3"/>
    <dgm:cxn modelId="{0FE23B23-BE83-4000-9EA5-8B022730F037}" srcId="{D5E50833-B616-4C01-BB0F-66A3C433A936}" destId="{53ADC625-441A-406E-B65B-27015AD5AE38}" srcOrd="0" destOrd="0" parTransId="{C8A7982D-28FA-4478-85E1-447A66DB9F8B}" sibTransId="{F0FFD307-5392-446F-BFCF-0A0B40CC50E3}"/>
    <dgm:cxn modelId="{ACFD203D-0410-4E79-A52A-BA3AC26EB38F}" type="presOf" srcId="{A42FD81B-6CDF-4C80-AAB4-C92707DA780B}" destId="{0714A1D9-9262-443B-A691-70F2F18ABECE}" srcOrd="1" destOrd="0" presId="urn:microsoft.com/office/officeart/2005/8/layout/hierarchy3"/>
    <dgm:cxn modelId="{3E6EAFDF-69EF-45CA-BC49-9B2D136093CB}" type="presOf" srcId="{53ADC625-441A-406E-B65B-27015AD5AE38}" destId="{05565B50-BE97-459A-93FC-6643D881287E}" srcOrd="0" destOrd="0" presId="urn:microsoft.com/office/officeart/2005/8/layout/hierarchy3"/>
    <dgm:cxn modelId="{75198162-EB8E-4959-9626-23B4421D77B9}" type="presOf" srcId="{520922C9-E5C9-43F2-B45C-70EA2415B8D9}" destId="{02DD7484-6D71-48B0-9A0A-D6D9639B32D4}" srcOrd="0" destOrd="0" presId="urn:microsoft.com/office/officeart/2005/8/layout/hierarchy3"/>
    <dgm:cxn modelId="{860D7CBD-61D3-42A3-8056-70C3427072E2}" type="presOf" srcId="{A42FD81B-6CDF-4C80-AAB4-C92707DA780B}" destId="{C680F808-448C-4252-9783-3DB6FE10286B}" srcOrd="0" destOrd="0" presId="urn:microsoft.com/office/officeart/2005/8/layout/hierarchy3"/>
    <dgm:cxn modelId="{0E12170D-F43B-4B23-87B3-4C296DA27C6D}" type="presParOf" srcId="{D7AC1823-313D-45CA-9D31-4E9DE9331D0B}" destId="{50FB742D-81FA-4E9D-93C2-BF942A10DA7D}" srcOrd="0" destOrd="0" presId="urn:microsoft.com/office/officeart/2005/8/layout/hierarchy3"/>
    <dgm:cxn modelId="{E2C5F87A-8D67-405F-9A49-E3D739A1C921}" type="presParOf" srcId="{50FB742D-81FA-4E9D-93C2-BF942A10DA7D}" destId="{376C43C9-AB81-4CEB-A3FC-24A48FA45049}" srcOrd="0" destOrd="0" presId="urn:microsoft.com/office/officeart/2005/8/layout/hierarchy3"/>
    <dgm:cxn modelId="{B6D0955B-D407-48D0-9D5A-DDDB49B5B764}" type="presParOf" srcId="{376C43C9-AB81-4CEB-A3FC-24A48FA45049}" destId="{05565B50-BE97-459A-93FC-6643D881287E}" srcOrd="0" destOrd="0" presId="urn:microsoft.com/office/officeart/2005/8/layout/hierarchy3"/>
    <dgm:cxn modelId="{7872257C-ACC6-409E-A77C-73336277B455}" type="presParOf" srcId="{376C43C9-AB81-4CEB-A3FC-24A48FA45049}" destId="{295245B7-710E-4AF8-96EE-87BF49B24DA8}" srcOrd="1" destOrd="0" presId="urn:microsoft.com/office/officeart/2005/8/layout/hierarchy3"/>
    <dgm:cxn modelId="{240F82AD-6835-48E8-A706-8E7AA2C01F84}" type="presParOf" srcId="{50FB742D-81FA-4E9D-93C2-BF942A10DA7D}" destId="{C30EC329-7070-4B30-AD52-064C8429304C}" srcOrd="1" destOrd="0" presId="urn:microsoft.com/office/officeart/2005/8/layout/hierarchy3"/>
    <dgm:cxn modelId="{4F758F53-5886-419C-8DD5-E1232AFE40F4}" type="presParOf" srcId="{D7AC1823-313D-45CA-9D31-4E9DE9331D0B}" destId="{537BCE77-A76F-4A87-B1F5-BBBCB1BD45D0}" srcOrd="1" destOrd="0" presId="urn:microsoft.com/office/officeart/2005/8/layout/hierarchy3"/>
    <dgm:cxn modelId="{10F0AF3D-6120-44E3-9D57-4F6A229056A6}" type="presParOf" srcId="{537BCE77-A76F-4A87-B1F5-BBBCB1BD45D0}" destId="{4AE6BBFD-CA65-4B91-B8E5-9539B1FD1F54}" srcOrd="0" destOrd="0" presId="urn:microsoft.com/office/officeart/2005/8/layout/hierarchy3"/>
    <dgm:cxn modelId="{56874384-ED1C-45E0-879B-115A8A573E18}" type="presParOf" srcId="{4AE6BBFD-CA65-4B91-B8E5-9539B1FD1F54}" destId="{C680F808-448C-4252-9783-3DB6FE10286B}" srcOrd="0" destOrd="0" presId="urn:microsoft.com/office/officeart/2005/8/layout/hierarchy3"/>
    <dgm:cxn modelId="{C0AF95A7-3747-46C3-8D95-A856BA2CD44F}" type="presParOf" srcId="{4AE6BBFD-CA65-4B91-B8E5-9539B1FD1F54}" destId="{0714A1D9-9262-443B-A691-70F2F18ABECE}" srcOrd="1" destOrd="0" presId="urn:microsoft.com/office/officeart/2005/8/layout/hierarchy3"/>
    <dgm:cxn modelId="{7B8EFDB9-0C0F-4DFE-87A9-E11B783BB156}" type="presParOf" srcId="{537BCE77-A76F-4A87-B1F5-BBBCB1BD45D0}" destId="{9F7FD86A-94CE-4499-967E-D749BB2B7036}" srcOrd="1" destOrd="0" presId="urn:microsoft.com/office/officeart/2005/8/layout/hierarchy3"/>
    <dgm:cxn modelId="{E35F2C70-4F31-45A8-B62F-1C38572B4BC8}" type="presParOf" srcId="{D7AC1823-313D-45CA-9D31-4E9DE9331D0B}" destId="{9D3BA5CF-A85A-4C0E-A9F9-D95F27C76805}" srcOrd="2" destOrd="0" presId="urn:microsoft.com/office/officeart/2005/8/layout/hierarchy3"/>
    <dgm:cxn modelId="{1970B9F9-120E-407C-8C97-F0694130FD41}" type="presParOf" srcId="{9D3BA5CF-A85A-4C0E-A9F9-D95F27C76805}" destId="{7CF9D75D-8C95-41B6-BAD9-F50E5E2A7D02}" srcOrd="0" destOrd="0" presId="urn:microsoft.com/office/officeart/2005/8/layout/hierarchy3"/>
    <dgm:cxn modelId="{69CB9065-9113-4D01-8D14-9A0FFE14108F}" type="presParOf" srcId="{7CF9D75D-8C95-41B6-BAD9-F50E5E2A7D02}" destId="{02DD7484-6D71-48B0-9A0A-D6D9639B32D4}" srcOrd="0" destOrd="0" presId="urn:microsoft.com/office/officeart/2005/8/layout/hierarchy3"/>
    <dgm:cxn modelId="{171230DD-2FAD-400F-BE31-2C315054D8C9}" type="presParOf" srcId="{7CF9D75D-8C95-41B6-BAD9-F50E5E2A7D02}" destId="{F5FFDD6F-68F2-432B-A9D4-9C39AA49A086}" srcOrd="1" destOrd="0" presId="urn:microsoft.com/office/officeart/2005/8/layout/hierarchy3"/>
    <dgm:cxn modelId="{CE52D0B4-F8A0-49A9-ADE4-396489E87027}" type="presParOf" srcId="{9D3BA5CF-A85A-4C0E-A9F9-D95F27C76805}" destId="{909484A2-C276-4268-A47A-A15FA35C664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B14C21-84EC-46D3-BC5F-E55F6DADDBD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C18E0B4-4BF8-49DF-A995-40F579F0A590}">
      <dgm:prSet/>
      <dgm:spPr/>
      <dgm:t>
        <a:bodyPr/>
        <a:lstStyle/>
        <a:p>
          <a:pPr rtl="0"/>
          <a:r>
            <a:rPr lang="uk-UA" smtClean="0"/>
            <a:t>Два електроди</a:t>
          </a:r>
          <a:endParaRPr lang="ru-RU"/>
        </a:p>
      </dgm:t>
    </dgm:pt>
    <dgm:pt modelId="{643E5A0E-9611-41C2-981F-4D919999434B}" type="parTrans" cxnId="{23A8C238-06C2-4B10-8A25-7D37F437BF45}">
      <dgm:prSet/>
      <dgm:spPr/>
      <dgm:t>
        <a:bodyPr/>
        <a:lstStyle/>
        <a:p>
          <a:endParaRPr lang="ru-RU"/>
        </a:p>
      </dgm:t>
    </dgm:pt>
    <dgm:pt modelId="{6BB13E98-BA06-4FEC-85C7-108CC5ACE1F9}" type="sibTrans" cxnId="{23A8C238-06C2-4B10-8A25-7D37F437BF45}">
      <dgm:prSet/>
      <dgm:spPr/>
      <dgm:t>
        <a:bodyPr/>
        <a:lstStyle/>
        <a:p>
          <a:endParaRPr lang="ru-RU"/>
        </a:p>
      </dgm:t>
    </dgm:pt>
    <dgm:pt modelId="{A0E0F2D0-F857-482B-BC00-04C817432E40}">
      <dgm:prSet/>
      <dgm:spPr/>
      <dgm:t>
        <a:bodyPr/>
        <a:lstStyle/>
        <a:p>
          <a:pPr rtl="0"/>
          <a:r>
            <a:rPr lang="uk-UA" dirty="0" smtClean="0"/>
            <a:t>Електроліт речовина що проводить струм)</a:t>
          </a:r>
          <a:endParaRPr lang="ru-RU" dirty="0"/>
        </a:p>
      </dgm:t>
    </dgm:pt>
    <dgm:pt modelId="{9815E037-CC7E-4EC3-A064-D073E9A349ED}" type="parTrans" cxnId="{1C5AE445-0731-43FC-A632-67D4FF9A6A39}">
      <dgm:prSet/>
      <dgm:spPr/>
      <dgm:t>
        <a:bodyPr/>
        <a:lstStyle/>
        <a:p>
          <a:endParaRPr lang="ru-RU"/>
        </a:p>
      </dgm:t>
    </dgm:pt>
    <dgm:pt modelId="{C84D7C0E-9D6B-445F-859C-0F2BE3447B39}" type="sibTrans" cxnId="{1C5AE445-0731-43FC-A632-67D4FF9A6A39}">
      <dgm:prSet/>
      <dgm:spPr/>
      <dgm:t>
        <a:bodyPr/>
        <a:lstStyle/>
        <a:p>
          <a:endParaRPr lang="ru-RU"/>
        </a:p>
      </dgm:t>
    </dgm:pt>
    <dgm:pt modelId="{803D8397-08E6-4A57-A6B5-489CB4219043}" type="pres">
      <dgm:prSet presAssocID="{8CB14C21-84EC-46D3-BC5F-E55F6DADDBD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55817490-248F-40B5-8714-EEC3DE8679C0}" type="pres">
      <dgm:prSet presAssocID="{2C18E0B4-4BF8-49DF-A995-40F579F0A590}" presName="circ1" presStyleLbl="vennNode1" presStyleIdx="0" presStyleCnt="2"/>
      <dgm:spPr/>
      <dgm:t>
        <a:bodyPr/>
        <a:lstStyle/>
        <a:p>
          <a:endParaRPr lang="uk-UA"/>
        </a:p>
      </dgm:t>
    </dgm:pt>
    <dgm:pt modelId="{4B4BA660-9BBC-4085-8BC6-B648982CB843}" type="pres">
      <dgm:prSet presAssocID="{2C18E0B4-4BF8-49DF-A995-40F579F0A59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04A78244-9B3D-42B7-B27C-B73AF2063882}" type="pres">
      <dgm:prSet presAssocID="{A0E0F2D0-F857-482B-BC00-04C817432E40}" presName="circ2" presStyleLbl="vennNode1" presStyleIdx="1" presStyleCnt="2"/>
      <dgm:spPr/>
      <dgm:t>
        <a:bodyPr/>
        <a:lstStyle/>
        <a:p>
          <a:endParaRPr lang="ru-RU"/>
        </a:p>
      </dgm:t>
    </dgm:pt>
    <dgm:pt modelId="{1CA263BC-32AE-4D34-BF3B-F989FCB2C78B}" type="pres">
      <dgm:prSet presAssocID="{A0E0F2D0-F857-482B-BC00-04C817432E4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568DE3E-0989-4E2F-9347-F5F58322D5FD}" type="presOf" srcId="{8CB14C21-84EC-46D3-BC5F-E55F6DADDBD5}" destId="{803D8397-08E6-4A57-A6B5-489CB4219043}" srcOrd="0" destOrd="0" presId="urn:microsoft.com/office/officeart/2005/8/layout/venn1"/>
    <dgm:cxn modelId="{1E326E2F-953C-49E9-93BB-BBF3BE84FB8E}" type="presOf" srcId="{A0E0F2D0-F857-482B-BC00-04C817432E40}" destId="{04A78244-9B3D-42B7-B27C-B73AF2063882}" srcOrd="0" destOrd="0" presId="urn:microsoft.com/office/officeart/2005/8/layout/venn1"/>
    <dgm:cxn modelId="{F8D90BAB-28E7-4DA3-9755-07EF62479749}" type="presOf" srcId="{A0E0F2D0-F857-482B-BC00-04C817432E40}" destId="{1CA263BC-32AE-4D34-BF3B-F989FCB2C78B}" srcOrd="1" destOrd="0" presId="urn:microsoft.com/office/officeart/2005/8/layout/venn1"/>
    <dgm:cxn modelId="{4245CCC8-687D-4A4C-98B8-4B2A139F02E9}" type="presOf" srcId="{2C18E0B4-4BF8-49DF-A995-40F579F0A590}" destId="{55817490-248F-40B5-8714-EEC3DE8679C0}" srcOrd="0" destOrd="0" presId="urn:microsoft.com/office/officeart/2005/8/layout/venn1"/>
    <dgm:cxn modelId="{65744EF7-893F-46BD-8A11-9731EF832DEA}" type="presOf" srcId="{2C18E0B4-4BF8-49DF-A995-40F579F0A590}" destId="{4B4BA660-9BBC-4085-8BC6-B648982CB843}" srcOrd="1" destOrd="0" presId="urn:microsoft.com/office/officeart/2005/8/layout/venn1"/>
    <dgm:cxn modelId="{23A8C238-06C2-4B10-8A25-7D37F437BF45}" srcId="{8CB14C21-84EC-46D3-BC5F-E55F6DADDBD5}" destId="{2C18E0B4-4BF8-49DF-A995-40F579F0A590}" srcOrd="0" destOrd="0" parTransId="{643E5A0E-9611-41C2-981F-4D919999434B}" sibTransId="{6BB13E98-BA06-4FEC-85C7-108CC5ACE1F9}"/>
    <dgm:cxn modelId="{1C5AE445-0731-43FC-A632-67D4FF9A6A39}" srcId="{8CB14C21-84EC-46D3-BC5F-E55F6DADDBD5}" destId="{A0E0F2D0-F857-482B-BC00-04C817432E40}" srcOrd="1" destOrd="0" parTransId="{9815E037-CC7E-4EC3-A064-D073E9A349ED}" sibTransId="{C84D7C0E-9D6B-445F-859C-0F2BE3447B39}"/>
    <dgm:cxn modelId="{D52372DC-E515-403E-9545-A8C9F1EDF594}" type="presParOf" srcId="{803D8397-08E6-4A57-A6B5-489CB4219043}" destId="{55817490-248F-40B5-8714-EEC3DE8679C0}" srcOrd="0" destOrd="0" presId="urn:microsoft.com/office/officeart/2005/8/layout/venn1"/>
    <dgm:cxn modelId="{78B52BB1-4F93-440C-8BB2-5D71250E3EB2}" type="presParOf" srcId="{803D8397-08E6-4A57-A6B5-489CB4219043}" destId="{4B4BA660-9BBC-4085-8BC6-B648982CB843}" srcOrd="1" destOrd="0" presId="urn:microsoft.com/office/officeart/2005/8/layout/venn1"/>
    <dgm:cxn modelId="{C025610D-04EA-4091-B1C0-107E788107E7}" type="presParOf" srcId="{803D8397-08E6-4A57-A6B5-489CB4219043}" destId="{04A78244-9B3D-42B7-B27C-B73AF2063882}" srcOrd="2" destOrd="0" presId="urn:microsoft.com/office/officeart/2005/8/layout/venn1"/>
    <dgm:cxn modelId="{C46A4C5A-ACC3-4853-A4EA-DFFE76CFEDFB}" type="presParOf" srcId="{803D8397-08E6-4A57-A6B5-489CB4219043}" destId="{1CA263BC-32AE-4D34-BF3B-F989FCB2C78B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B087141-DB81-457C-B2C4-F75AD6A3573C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BF9465C-3670-4F47-A289-DDA0744CFAC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60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7141-DB81-457C-B2C4-F75AD6A3573C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465C-3670-4F47-A289-DDA0744CF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55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7141-DB81-457C-B2C4-F75AD6A3573C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465C-3670-4F47-A289-DDA0744CFAC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60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7141-DB81-457C-B2C4-F75AD6A3573C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465C-3670-4F47-A289-DDA0744CFAC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764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7141-DB81-457C-B2C4-F75AD6A3573C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465C-3670-4F47-A289-DDA0744CF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228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7141-DB81-457C-B2C4-F75AD6A3573C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465C-3670-4F47-A289-DDA0744CFAC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820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7141-DB81-457C-B2C4-F75AD6A3573C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465C-3670-4F47-A289-DDA0744CFAC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140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7141-DB81-457C-B2C4-F75AD6A3573C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465C-3670-4F47-A289-DDA0744CFAC6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953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7141-DB81-457C-B2C4-F75AD6A3573C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465C-3670-4F47-A289-DDA0744CFAC6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15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7141-DB81-457C-B2C4-F75AD6A3573C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465C-3670-4F47-A289-DDA0744CF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43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7141-DB81-457C-B2C4-F75AD6A3573C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465C-3670-4F47-A289-DDA0744CFAC6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48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7141-DB81-457C-B2C4-F75AD6A3573C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465C-3670-4F47-A289-DDA0744CF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41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7141-DB81-457C-B2C4-F75AD6A3573C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465C-3670-4F47-A289-DDA0744CFAC6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3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7141-DB81-457C-B2C4-F75AD6A3573C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465C-3670-4F47-A289-DDA0744CFAC6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39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7141-DB81-457C-B2C4-F75AD6A3573C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465C-3670-4F47-A289-DDA0744CF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47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7141-DB81-457C-B2C4-F75AD6A3573C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465C-3670-4F47-A289-DDA0744CFAC6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9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7141-DB81-457C-B2C4-F75AD6A3573C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465C-3670-4F47-A289-DDA0744CF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0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087141-DB81-457C-B2C4-F75AD6A3573C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F9465C-3670-4F47-A289-DDA0744CF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08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14032" y="2264831"/>
            <a:ext cx="7772400" cy="1515533"/>
          </a:xfrm>
        </p:spPr>
        <p:txBody>
          <a:bodyPr/>
          <a:lstStyle/>
          <a:p>
            <a:r>
              <a:rPr lang="uk-UA" dirty="0" smtClean="0"/>
              <a:t>Види і принципи роботи малих джерел електричного струму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3179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ВИСНОВКИ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Гальванічний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– </a:t>
            </a:r>
            <a:r>
              <a:rPr lang="ru-RU" dirty="0" err="1"/>
              <a:t>хімічне</a:t>
            </a:r>
            <a:r>
              <a:rPr lang="ru-RU" dirty="0"/>
              <a:t> </a:t>
            </a:r>
            <a:r>
              <a:rPr lang="ru-RU" dirty="0" err="1"/>
              <a:t>джерело</a:t>
            </a:r>
            <a:r>
              <a:rPr lang="ru-RU" dirty="0"/>
              <a:t> </a:t>
            </a:r>
            <a:r>
              <a:rPr lang="ru-RU" dirty="0" err="1"/>
              <a:t>електричного</a:t>
            </a:r>
            <a:r>
              <a:rPr lang="ru-RU" dirty="0"/>
              <a:t> струму, яке засновано на </a:t>
            </a:r>
            <a:r>
              <a:rPr lang="ru-RU" dirty="0" err="1"/>
              <a:t>взаємодії</a:t>
            </a:r>
            <a:r>
              <a:rPr lang="ru-RU" dirty="0"/>
              <a:t> </a:t>
            </a:r>
            <a:r>
              <a:rPr lang="ru-RU" dirty="0" err="1"/>
              <a:t>двох</a:t>
            </a:r>
            <a:r>
              <a:rPr lang="ru-RU" dirty="0"/>
              <a:t> </a:t>
            </a:r>
            <a:r>
              <a:rPr lang="ru-RU" dirty="0" err="1"/>
              <a:t>металів</a:t>
            </a:r>
            <a:r>
              <a:rPr lang="ru-RU" dirty="0"/>
              <a:t> і (</a:t>
            </a:r>
            <a:r>
              <a:rPr lang="ru-RU" dirty="0" err="1"/>
              <a:t>або</a:t>
            </a:r>
            <a:r>
              <a:rPr lang="ru-RU" dirty="0"/>
              <a:t>)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оксидів</a:t>
            </a:r>
            <a:r>
              <a:rPr lang="ru-RU" dirty="0"/>
              <a:t> в </a:t>
            </a:r>
            <a:r>
              <a:rPr lang="ru-RU" dirty="0" err="1"/>
              <a:t>електроліті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призводить</a:t>
            </a:r>
            <a:r>
              <a:rPr lang="ru-RU" dirty="0"/>
              <a:t> до </a:t>
            </a:r>
            <a:r>
              <a:rPr lang="ru-RU" dirty="0" err="1"/>
              <a:t>виникнення</a:t>
            </a:r>
            <a:r>
              <a:rPr lang="ru-RU" dirty="0"/>
              <a:t> в замкнутому </a:t>
            </a:r>
            <a:r>
              <a:rPr lang="ru-RU" dirty="0" err="1"/>
              <a:t>ланцюзі</a:t>
            </a:r>
            <a:r>
              <a:rPr lang="ru-RU" dirty="0"/>
              <a:t> </a:t>
            </a:r>
            <a:r>
              <a:rPr lang="ru-RU" dirty="0" err="1"/>
              <a:t>електричного</a:t>
            </a:r>
            <a:r>
              <a:rPr lang="ru-RU" dirty="0"/>
              <a:t> струму.</a:t>
            </a:r>
          </a:p>
          <a:p>
            <a:pPr marL="0" indent="0">
              <a:buNone/>
            </a:pPr>
            <a:r>
              <a:rPr lang="ru-RU" dirty="0" smtClean="0"/>
              <a:t>У </a:t>
            </a:r>
            <a:r>
              <a:rPr lang="ru-RU" dirty="0" err="1"/>
              <a:t>гальванічному</a:t>
            </a:r>
            <a:r>
              <a:rPr lang="ru-RU" dirty="0"/>
              <a:t> </a:t>
            </a:r>
            <a:r>
              <a:rPr lang="ru-RU" dirty="0" err="1"/>
              <a:t>елементі</a:t>
            </a:r>
            <a:r>
              <a:rPr lang="ru-RU" dirty="0"/>
              <a:t> </a:t>
            </a:r>
            <a:r>
              <a:rPr lang="ru-RU" dirty="0" err="1"/>
              <a:t>частина</a:t>
            </a:r>
            <a:r>
              <a:rPr lang="ru-RU" dirty="0"/>
              <a:t> </a:t>
            </a:r>
            <a:r>
              <a:rPr lang="ru-RU" dirty="0" err="1"/>
              <a:t>внутрішньої</a:t>
            </a:r>
            <a:r>
              <a:rPr lang="ru-RU" dirty="0"/>
              <a:t> </a:t>
            </a:r>
            <a:r>
              <a:rPr lang="ru-RU" dirty="0" err="1"/>
              <a:t>енергії</a:t>
            </a:r>
            <a:r>
              <a:rPr lang="ru-RU" dirty="0"/>
              <a:t> </a:t>
            </a:r>
            <a:r>
              <a:rPr lang="ru-RU" dirty="0" err="1"/>
              <a:t>речовин</a:t>
            </a:r>
            <a:r>
              <a:rPr lang="ru-RU" dirty="0"/>
              <a:t> </a:t>
            </a:r>
            <a:r>
              <a:rPr lang="ru-RU" dirty="0" err="1"/>
              <a:t>перетворюється</a:t>
            </a:r>
            <a:r>
              <a:rPr lang="ru-RU" dirty="0"/>
              <a:t> на </a:t>
            </a:r>
            <a:r>
              <a:rPr lang="ru-RU" dirty="0" err="1"/>
              <a:t>електричну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smtClean="0"/>
              <a:t>Робота </a:t>
            </a:r>
            <a:r>
              <a:rPr lang="ru-RU" dirty="0" err="1"/>
              <a:t>гальванічного</a:t>
            </a:r>
            <a:r>
              <a:rPr lang="ru-RU" dirty="0"/>
              <a:t> </a:t>
            </a:r>
            <a:r>
              <a:rPr lang="ru-RU" dirty="0" err="1"/>
              <a:t>елемента</a:t>
            </a:r>
            <a:r>
              <a:rPr lang="ru-RU" dirty="0"/>
              <a:t> </a:t>
            </a:r>
            <a:r>
              <a:rPr lang="ru-RU" dirty="0" err="1"/>
              <a:t>характеризується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електрорушійною</a:t>
            </a:r>
            <a:r>
              <a:rPr lang="ru-RU" dirty="0"/>
              <a:t> силою (ЕРС), яку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визначити</a:t>
            </a:r>
            <a:r>
              <a:rPr lang="ru-RU" dirty="0"/>
              <a:t> за </a:t>
            </a:r>
            <a:r>
              <a:rPr lang="ru-RU" dirty="0" err="1"/>
              <a:t>різницею</a:t>
            </a:r>
            <a:r>
              <a:rPr lang="ru-RU" dirty="0"/>
              <a:t> </a:t>
            </a:r>
            <a:r>
              <a:rPr lang="ru-RU" dirty="0" err="1"/>
              <a:t>потенціалів</a:t>
            </a:r>
            <a:r>
              <a:rPr lang="ru-RU" dirty="0"/>
              <a:t> катоду і аноду.</a:t>
            </a:r>
          </a:p>
        </p:txBody>
      </p:sp>
    </p:spTree>
    <p:extLst>
      <p:ext uri="{BB962C8B-B14F-4D97-AF65-F5344CB8AC3E}">
        <p14:creationId xmlns:p14="http://schemas.microsoft.com/office/powerpoint/2010/main" val="226462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2501" y="2531532"/>
            <a:ext cx="9601196" cy="36660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dirty="0" smtClean="0"/>
              <a:t>   Мета: ознайомитися з видами і принципи роботи </a:t>
            </a:r>
            <a:r>
              <a:rPr lang="uk-UA" dirty="0" err="1" smtClean="0"/>
              <a:t>мализ</a:t>
            </a:r>
            <a:r>
              <a:rPr lang="uk-UA" dirty="0" smtClean="0"/>
              <a:t> джерел електричного стуму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err="1"/>
              <a:t>Хімі́чні</a:t>
            </a:r>
            <a:r>
              <a:rPr lang="uk-UA" dirty="0"/>
              <a:t> </a:t>
            </a:r>
            <a:r>
              <a:rPr lang="uk-UA" dirty="0" err="1"/>
              <a:t>джере́ла</a:t>
            </a:r>
            <a:r>
              <a:rPr lang="uk-UA" dirty="0"/>
              <a:t> </a:t>
            </a:r>
            <a:r>
              <a:rPr lang="uk-UA" dirty="0" err="1" smtClean="0"/>
              <a:t>стру́му</a:t>
            </a:r>
            <a:endParaRPr lang="uk-UA" dirty="0" smtClean="0"/>
          </a:p>
          <a:p>
            <a:pPr marL="457200" indent="-457200">
              <a:buFont typeface="+mj-lt"/>
              <a:buAutoNum type="arabicPeriod"/>
            </a:pPr>
            <a:r>
              <a:rPr lang="uk-UA" dirty="0"/>
              <a:t>ХДС</a:t>
            </a:r>
            <a:endParaRPr lang="uk-UA" dirty="0" smtClean="0"/>
          </a:p>
          <a:p>
            <a:pPr marL="457200" indent="-457200">
              <a:buFont typeface="+mj-lt"/>
              <a:buAutoNum type="arabicPeriod"/>
            </a:pPr>
            <a:r>
              <a:rPr lang="uk-UA" dirty="0" err="1"/>
              <a:t>Гальвані́чний</a:t>
            </a:r>
            <a:r>
              <a:rPr lang="uk-UA" dirty="0"/>
              <a:t> </a:t>
            </a:r>
            <a:r>
              <a:rPr lang="uk-UA" dirty="0" err="1"/>
              <a:t>елеме́нт</a:t>
            </a:r>
            <a:r>
              <a:rPr lang="uk-UA" dirty="0"/>
              <a:t> </a:t>
            </a:r>
            <a:endParaRPr lang="uk-UA" dirty="0" smtClean="0"/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Основні види джерел струму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Схема гальванічного елемента</a:t>
            </a:r>
          </a:p>
          <a:p>
            <a:pPr marL="0" indent="0">
              <a:buNone/>
            </a:pPr>
            <a:r>
              <a:rPr lang="uk-UA" dirty="0" smtClean="0"/>
              <a:t>   ВИСНОВОК</a:t>
            </a:r>
          </a:p>
          <a:p>
            <a:pPr marL="457200" indent="-457200">
              <a:buFont typeface="+mj-lt"/>
              <a:buAutoNum type="arabicPeriod"/>
            </a:pPr>
            <a:endParaRPr lang="uk-UA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052" y="3309877"/>
            <a:ext cx="4572645" cy="25559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7996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1" y="838200"/>
            <a:ext cx="4698999" cy="5075768"/>
          </a:xfrm>
        </p:spPr>
        <p:txBody>
          <a:bodyPr>
            <a:normAutofit/>
          </a:bodyPr>
          <a:lstStyle/>
          <a:p>
            <a:r>
              <a:rPr lang="ru-RU" dirty="0"/>
              <a:t>Хімі́чні </a:t>
            </a:r>
            <a:r>
              <a:rPr lang="ru-RU" dirty="0" err="1"/>
              <a:t>джере́ла</a:t>
            </a:r>
            <a:r>
              <a:rPr lang="ru-RU" dirty="0"/>
              <a:t> </a:t>
            </a:r>
            <a:r>
              <a:rPr lang="ru-RU" dirty="0" err="1" smtClean="0"/>
              <a:t>стру́му</a:t>
            </a:r>
            <a:r>
              <a:rPr lang="ru-RU" dirty="0" smtClean="0"/>
              <a:t>— </a:t>
            </a:r>
            <a:r>
              <a:rPr lang="ru-RU" dirty="0" err="1"/>
              <a:t>джерела</a:t>
            </a:r>
            <a:r>
              <a:rPr lang="ru-RU" dirty="0"/>
              <a:t> </a:t>
            </a:r>
            <a:r>
              <a:rPr lang="ru-RU" dirty="0" err="1"/>
              <a:t>електричної</a:t>
            </a:r>
            <a:r>
              <a:rPr lang="ru-RU" dirty="0"/>
              <a:t> </a:t>
            </a:r>
            <a:r>
              <a:rPr lang="ru-RU" dirty="0" err="1"/>
              <a:t>енергії</a:t>
            </a:r>
            <a:r>
              <a:rPr lang="ru-RU" dirty="0"/>
              <a:t>, яка </a:t>
            </a:r>
            <a:r>
              <a:rPr lang="ru-RU" dirty="0" err="1"/>
              <a:t>виробляється</a:t>
            </a:r>
            <a:r>
              <a:rPr lang="ru-RU" dirty="0"/>
              <a:t> шляхом </a:t>
            </a:r>
            <a:r>
              <a:rPr lang="ru-RU" dirty="0" err="1"/>
              <a:t>перетворення</a:t>
            </a:r>
            <a:r>
              <a:rPr lang="ru-RU" dirty="0"/>
              <a:t> </a:t>
            </a:r>
            <a:r>
              <a:rPr lang="ru-RU" dirty="0" err="1"/>
              <a:t>хімічної</a:t>
            </a:r>
            <a:r>
              <a:rPr lang="ru-RU" dirty="0"/>
              <a:t> </a:t>
            </a:r>
            <a:r>
              <a:rPr lang="ru-RU" dirty="0" err="1"/>
              <a:t>енергії</a:t>
            </a:r>
            <a:r>
              <a:rPr lang="ru-RU" dirty="0"/>
              <a:t> в </a:t>
            </a:r>
            <a:r>
              <a:rPr lang="ru-RU" dirty="0" err="1"/>
              <a:t>електричну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складаються</a:t>
            </a:r>
            <a:r>
              <a:rPr lang="ru-RU" dirty="0"/>
              <a:t> з одного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декількох</a:t>
            </a:r>
            <a:r>
              <a:rPr lang="ru-RU" dirty="0"/>
              <a:t> </a:t>
            </a:r>
            <a:r>
              <a:rPr lang="ru-RU" dirty="0" err="1"/>
              <a:t>неперезаряджувальних</a:t>
            </a:r>
            <a:r>
              <a:rPr lang="ru-RU" dirty="0"/>
              <a:t> </a:t>
            </a:r>
            <a:r>
              <a:rPr lang="ru-RU" dirty="0" err="1"/>
              <a:t>первинних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перезаряджувальних</a:t>
            </a:r>
            <a:r>
              <a:rPr lang="ru-RU" dirty="0"/>
              <a:t> </a:t>
            </a:r>
            <a:r>
              <a:rPr lang="ru-RU" dirty="0" err="1"/>
              <a:t>вторинних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 (</a:t>
            </a:r>
            <a:r>
              <a:rPr lang="ru-RU" dirty="0" err="1"/>
              <a:t>акумуляторів</a:t>
            </a:r>
            <a:r>
              <a:rPr lang="ru-RU" dirty="0"/>
              <a:t>), у тому </a:t>
            </a:r>
            <a:r>
              <a:rPr lang="ru-RU" dirty="0" err="1"/>
              <a:t>числі</a:t>
            </a:r>
            <a:r>
              <a:rPr lang="ru-RU" dirty="0"/>
              <a:t> </a:t>
            </a:r>
            <a:r>
              <a:rPr lang="ru-RU" dirty="0" err="1"/>
              <a:t>інтегрованих</a:t>
            </a:r>
            <a:r>
              <a:rPr lang="ru-RU" dirty="0"/>
              <a:t> у </a:t>
            </a:r>
            <a:r>
              <a:rPr lang="ru-RU" dirty="0" err="1"/>
              <a:t>вироби</a:t>
            </a:r>
            <a:r>
              <a:rPr lang="ru-RU" dirty="0"/>
              <a:t> </a:t>
            </a:r>
            <a:r>
              <a:rPr lang="ru-RU" dirty="0" err="1"/>
              <a:t>промислового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побутового</a:t>
            </a:r>
            <a:r>
              <a:rPr lang="ru-RU" dirty="0"/>
              <a:t> </a:t>
            </a:r>
            <a:r>
              <a:rPr lang="ru-RU" dirty="0" err="1"/>
              <a:t>призначення</a:t>
            </a:r>
            <a:r>
              <a:rPr lang="ru-RU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281" y="2327275"/>
            <a:ext cx="5372956" cy="272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0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10058398" cy="1303867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Всі</a:t>
            </a:r>
            <a:r>
              <a:rPr lang="ru-RU" dirty="0" smtClean="0"/>
              <a:t> </a:t>
            </a:r>
            <a:r>
              <a:rPr lang="ru-RU" dirty="0" err="1"/>
              <a:t>хімічні</a:t>
            </a:r>
            <a:r>
              <a:rPr lang="ru-RU" dirty="0"/>
              <a:t> </a:t>
            </a:r>
            <a:r>
              <a:rPr lang="ru-RU" dirty="0" err="1"/>
              <a:t>джерела</a:t>
            </a:r>
            <a:r>
              <a:rPr lang="ru-RU" dirty="0"/>
              <a:t> струму (ХДС) </a:t>
            </a:r>
            <a:r>
              <a:rPr lang="ru-RU" dirty="0" err="1"/>
              <a:t>поділяються</a:t>
            </a:r>
            <a:r>
              <a:rPr lang="ru-RU" dirty="0"/>
              <a:t> на три </a:t>
            </a:r>
            <a:r>
              <a:rPr lang="ru-RU" dirty="0" err="1"/>
              <a:t>групи</a:t>
            </a:r>
            <a:r>
              <a:rPr lang="ru-RU" dirty="0"/>
              <a:t>: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652662"/>
              </p:ext>
            </p:extLst>
          </p:nvPr>
        </p:nvGraphicFramePr>
        <p:xfrm>
          <a:off x="1524003" y="1771649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907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61101" y="804332"/>
            <a:ext cx="5011736" cy="3318936"/>
          </a:xfrm>
        </p:spPr>
        <p:txBody>
          <a:bodyPr/>
          <a:lstStyle/>
          <a:p>
            <a:r>
              <a:rPr lang="ru-RU" dirty="0"/>
              <a:t>Гальвані́чний </a:t>
            </a:r>
            <a:r>
              <a:rPr lang="ru-RU" dirty="0" err="1"/>
              <a:t>елеме́нт</a:t>
            </a:r>
            <a:r>
              <a:rPr lang="ru-RU" dirty="0"/>
              <a:t> — </a:t>
            </a:r>
            <a:r>
              <a:rPr lang="ru-RU" dirty="0" err="1"/>
              <a:t>хімічне</a:t>
            </a:r>
            <a:r>
              <a:rPr lang="ru-RU" dirty="0"/>
              <a:t> </a:t>
            </a:r>
            <a:r>
              <a:rPr lang="ru-RU" dirty="0" err="1"/>
              <a:t>джерело</a:t>
            </a:r>
            <a:r>
              <a:rPr lang="ru-RU" dirty="0"/>
              <a:t> </a:t>
            </a:r>
            <a:r>
              <a:rPr lang="ru-RU" dirty="0" err="1"/>
              <a:t>живлення</a:t>
            </a:r>
            <a:r>
              <a:rPr lang="ru-RU" dirty="0"/>
              <a:t>, в </a:t>
            </a:r>
            <a:r>
              <a:rPr lang="ru-RU" dirty="0" err="1"/>
              <a:t>якому</a:t>
            </a:r>
            <a:r>
              <a:rPr lang="ru-RU" dirty="0"/>
              <a:t> </a:t>
            </a:r>
            <a:r>
              <a:rPr lang="ru-RU" dirty="0" err="1"/>
              <a:t>використовується</a:t>
            </a:r>
            <a:r>
              <a:rPr lang="ru-RU" dirty="0"/>
              <a:t> </a:t>
            </a:r>
            <a:r>
              <a:rPr lang="ru-RU" dirty="0" err="1"/>
              <a:t>різниця</a:t>
            </a:r>
            <a:r>
              <a:rPr lang="ru-RU" dirty="0"/>
              <a:t> </a:t>
            </a:r>
            <a:r>
              <a:rPr lang="ru-RU" dirty="0" err="1"/>
              <a:t>електродних</a:t>
            </a:r>
            <a:r>
              <a:rPr lang="ru-RU" dirty="0"/>
              <a:t> </a:t>
            </a:r>
            <a:r>
              <a:rPr lang="ru-RU" dirty="0" err="1"/>
              <a:t>потенціалів</a:t>
            </a:r>
            <a:r>
              <a:rPr lang="ru-RU" dirty="0"/>
              <a:t> </a:t>
            </a:r>
            <a:r>
              <a:rPr lang="ru-RU" dirty="0" err="1"/>
              <a:t>двох</a:t>
            </a:r>
            <a:r>
              <a:rPr lang="ru-RU" dirty="0"/>
              <a:t> </a:t>
            </a:r>
            <a:r>
              <a:rPr lang="ru-RU" dirty="0" err="1"/>
              <a:t>металів</a:t>
            </a:r>
            <a:r>
              <a:rPr lang="ru-RU" dirty="0"/>
              <a:t>, </a:t>
            </a:r>
            <a:r>
              <a:rPr lang="ru-RU" dirty="0" err="1"/>
              <a:t>занурених</a:t>
            </a:r>
            <a:r>
              <a:rPr lang="ru-RU" dirty="0"/>
              <a:t> у </a:t>
            </a:r>
            <a:r>
              <a:rPr lang="ru-RU" dirty="0" err="1"/>
              <a:t>електроліт</a:t>
            </a:r>
            <a:r>
              <a:rPr lang="ru-RU" dirty="0"/>
              <a:t>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892" y="3047999"/>
            <a:ext cx="5322045" cy="30892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19" y="901700"/>
            <a:ext cx="3483374" cy="47799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943778" y="5798898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У 1799 р. </a:t>
            </a:r>
            <a:r>
              <a:rPr lang="ru-RU" dirty="0" err="1" smtClean="0"/>
              <a:t>створений</a:t>
            </a:r>
            <a:r>
              <a:rPr lang="ru-RU" dirty="0" smtClean="0"/>
              <a:t> </a:t>
            </a:r>
            <a:r>
              <a:rPr lang="ru-RU" dirty="0" err="1" smtClean="0"/>
              <a:t>гальванічний</a:t>
            </a:r>
            <a:r>
              <a:rPr lang="ru-RU" dirty="0" smtClean="0"/>
              <a:t> </a:t>
            </a:r>
            <a:r>
              <a:rPr lang="ru-RU" dirty="0" err="1" smtClean="0"/>
              <a:t>елемент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43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738554"/>
            <a:ext cx="9898179" cy="24745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49" y="3559171"/>
            <a:ext cx="6281738" cy="241520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4087" y="3550624"/>
            <a:ext cx="4087813" cy="242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6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9688" y="1032932"/>
            <a:ext cx="9601196" cy="3318936"/>
          </a:xfrm>
        </p:spPr>
        <p:txBody>
          <a:bodyPr/>
          <a:lstStyle/>
          <a:p>
            <a:r>
              <a:rPr lang="ru-RU" dirty="0"/>
              <a:t>Пристрої,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виробляють</a:t>
            </a:r>
            <a:r>
              <a:rPr lang="ru-RU" dirty="0"/>
              <a:t> </a:t>
            </a:r>
            <a:r>
              <a:rPr lang="ru-RU" dirty="0" err="1"/>
              <a:t>електричний</a:t>
            </a:r>
            <a:r>
              <a:rPr lang="ru-RU" dirty="0"/>
              <a:t> струм </a:t>
            </a:r>
            <a:r>
              <a:rPr lang="ru-RU" dirty="0" err="1"/>
              <a:t>внаслідок</a:t>
            </a:r>
            <a:r>
              <a:rPr lang="ru-RU" dirty="0"/>
              <a:t> </a:t>
            </a:r>
            <a:r>
              <a:rPr lang="ru-RU" dirty="0" err="1"/>
              <a:t>перебігу</a:t>
            </a:r>
            <a:r>
              <a:rPr lang="ru-RU" dirty="0"/>
              <a:t> в них </a:t>
            </a:r>
            <a:r>
              <a:rPr lang="ru-RU" dirty="0" err="1"/>
              <a:t>хімічних</a:t>
            </a:r>
            <a:r>
              <a:rPr lang="ru-RU" dirty="0"/>
              <a:t> </a:t>
            </a:r>
            <a:r>
              <a:rPr lang="ru-RU" dirty="0" err="1"/>
              <a:t>реакцій</a:t>
            </a:r>
            <a:r>
              <a:rPr lang="ru-RU" dirty="0"/>
              <a:t>, </a:t>
            </a:r>
            <a:r>
              <a:rPr lang="ru-RU" dirty="0" err="1"/>
              <a:t>називаються</a:t>
            </a:r>
            <a:r>
              <a:rPr lang="ru-RU" dirty="0"/>
              <a:t> </a:t>
            </a:r>
            <a:r>
              <a:rPr lang="ru-RU" dirty="0" err="1"/>
              <a:t>хімічними</a:t>
            </a:r>
            <a:r>
              <a:rPr lang="ru-RU" dirty="0"/>
              <a:t> </a:t>
            </a:r>
            <a:r>
              <a:rPr lang="ru-RU" dirty="0" err="1"/>
              <a:t>джерелами</a:t>
            </a:r>
            <a:r>
              <a:rPr lang="ru-RU" dirty="0"/>
              <a:t> струму.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987" y="2455869"/>
            <a:ext cx="4049713" cy="340835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784" y="2628907"/>
            <a:ext cx="5303800" cy="323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57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Схематично </a:t>
            </a:r>
            <a:r>
              <a:rPr lang="ru-RU" dirty="0" err="1"/>
              <a:t>гальванічний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</a:t>
            </a:r>
            <a:r>
              <a:rPr lang="ru-RU" dirty="0" err="1"/>
              <a:t>Якобі-Даніеля</a:t>
            </a:r>
            <a:r>
              <a:rPr lang="ru-RU" dirty="0"/>
              <a:t> </a:t>
            </a:r>
            <a:r>
              <a:rPr lang="ru-RU" dirty="0" err="1"/>
              <a:t>зображують</a:t>
            </a:r>
            <a:r>
              <a:rPr lang="ru-RU" dirty="0"/>
              <a:t> так: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43601" y="5630332"/>
            <a:ext cx="5930899" cy="948268"/>
          </a:xfrm>
        </p:spPr>
        <p:txBody>
          <a:bodyPr/>
          <a:lstStyle/>
          <a:p>
            <a:r>
              <a:rPr lang="ru-RU" dirty="0" err="1">
                <a:solidFill>
                  <a:srgbClr val="FF0000"/>
                </a:solidFill>
              </a:rPr>
              <a:t>або</a:t>
            </a:r>
            <a:r>
              <a:rPr lang="ru-RU" dirty="0">
                <a:solidFill>
                  <a:srgbClr val="FF0000"/>
                </a:solidFill>
              </a:rPr>
              <a:t> (–) </a:t>
            </a:r>
            <a:r>
              <a:rPr lang="en-US" dirty="0">
                <a:solidFill>
                  <a:srgbClr val="FF0000"/>
                </a:solidFill>
              </a:rPr>
              <a:t>Zn| ZnSO4 || CuSO4| Cu (+).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751137"/>
            <a:ext cx="9931350" cy="232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89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Будова </a:t>
            </a:r>
            <a:r>
              <a:rPr lang="uk-UA" dirty="0" err="1" smtClean="0"/>
              <a:t>гальвагічного</a:t>
            </a:r>
            <a:r>
              <a:rPr lang="uk-UA" dirty="0" smtClean="0"/>
              <a:t> елемента: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896934"/>
              </p:ext>
            </p:extLst>
          </p:nvPr>
        </p:nvGraphicFramePr>
        <p:xfrm>
          <a:off x="-876299" y="2552700"/>
          <a:ext cx="9601197" cy="3234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5345" y="2744257"/>
            <a:ext cx="3651253" cy="30427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30403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</TotalTime>
  <Words>250</Words>
  <Application>Microsoft Office PowerPoint</Application>
  <PresentationFormat>Широкоэкранный</PresentationFormat>
  <Paragraphs>26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Garamond</vt:lpstr>
      <vt:lpstr>Натуральные материалы</vt:lpstr>
      <vt:lpstr>Види і принципи роботи малих джерел електричного струму</vt:lpstr>
      <vt:lpstr>План</vt:lpstr>
      <vt:lpstr>Презентация PowerPoint</vt:lpstr>
      <vt:lpstr>Всі хімічні джерела струму (ХДС) поділяються на три групи:</vt:lpstr>
      <vt:lpstr>Презентация PowerPoint</vt:lpstr>
      <vt:lpstr>Презентация PowerPoint</vt:lpstr>
      <vt:lpstr>Презентация PowerPoint</vt:lpstr>
      <vt:lpstr>Схематично гальванічний елемент Якобі-Даніеля зображують так:</vt:lpstr>
      <vt:lpstr>Будова гальвагічного елемента:</vt:lpstr>
      <vt:lpstr>ВИСНОВКИ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Zosich</dc:creator>
  <cp:lastModifiedBy>User</cp:lastModifiedBy>
  <cp:revision>4</cp:revision>
  <dcterms:created xsi:type="dcterms:W3CDTF">2019-12-09T17:39:38Z</dcterms:created>
  <dcterms:modified xsi:type="dcterms:W3CDTF">2021-10-27T20:38:25Z</dcterms:modified>
</cp:coreProperties>
</file>