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28/02/2016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pres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4938"/>
            <a:ext cx="79248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46297" y="545306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(a)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64088" y="54452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(b)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565324" y="4797152"/>
            <a:ext cx="169013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THE RECONSTRUCTED PE IS NOT RUNNABLE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364088" y="4797152"/>
            <a:ext cx="169013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THE RECONSTRUCTED PE IS RUNNABLE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81019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Presentazione su schermo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D'Alessio</dc:creator>
  <cp:lastModifiedBy>Stefano D'Alessio</cp:lastModifiedBy>
  <cp:revision>3</cp:revision>
  <dcterms:created xsi:type="dcterms:W3CDTF">2016-02-28T12:13:12Z</dcterms:created>
  <dcterms:modified xsi:type="dcterms:W3CDTF">2016-02-28T12:35:32Z</dcterms:modified>
</cp:coreProperties>
</file>