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27/02/2016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1560" y="1772816"/>
            <a:ext cx="2232248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3563888" y="1756516"/>
            <a:ext cx="2232248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516216" y="1772816"/>
            <a:ext cx="2232248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683568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(a)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63589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(b)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588224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(c)</a:t>
            </a:r>
            <a:endParaRPr lang="it-IT" dirty="0"/>
          </a:p>
        </p:txBody>
      </p:sp>
      <p:cxnSp>
        <p:nvCxnSpPr>
          <p:cNvPr id="11" name="Connettore 1 10"/>
          <p:cNvCxnSpPr/>
          <p:nvPr/>
        </p:nvCxnSpPr>
        <p:spPr>
          <a:xfrm>
            <a:off x="611560" y="429309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3563888" y="234888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6516216" y="429309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76001" y="29156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Original</a:t>
            </a:r>
            <a:r>
              <a:rPr lang="it-IT" dirty="0" smtClean="0"/>
              <a:t> code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707904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Original</a:t>
            </a:r>
            <a:r>
              <a:rPr lang="it-IT" dirty="0" smtClean="0"/>
              <a:t> code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660232" y="29156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Original</a:t>
            </a:r>
            <a:r>
              <a:rPr lang="it-IT" dirty="0" smtClean="0"/>
              <a:t> code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899592" y="44371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Unpacking</a:t>
            </a:r>
            <a:r>
              <a:rPr lang="it-IT" dirty="0" smtClean="0"/>
              <a:t> </a:t>
            </a:r>
            <a:r>
              <a:rPr lang="it-IT" dirty="0" err="1" smtClean="0"/>
              <a:t>stub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3851920" y="18448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Unpacking</a:t>
            </a:r>
            <a:r>
              <a:rPr lang="it-IT" dirty="0" smtClean="0"/>
              <a:t> </a:t>
            </a:r>
            <a:r>
              <a:rPr lang="it-IT" dirty="0" err="1" smtClean="0"/>
              <a:t>stub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804248" y="44371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Unpacking</a:t>
            </a:r>
            <a:r>
              <a:rPr lang="it-IT" dirty="0" smtClean="0"/>
              <a:t> </a:t>
            </a:r>
            <a:r>
              <a:rPr lang="it-IT" dirty="0" err="1" smtClean="0"/>
              <a:t>stub</a:t>
            </a:r>
            <a:endParaRPr lang="it-IT" dirty="0"/>
          </a:p>
        </p:txBody>
      </p:sp>
      <p:sp>
        <p:nvSpPr>
          <p:cNvPr id="34" name="Freccia circolare a destra 33"/>
          <p:cNvSpPr/>
          <p:nvPr/>
        </p:nvSpPr>
        <p:spPr>
          <a:xfrm rot="10800000">
            <a:off x="2843809" y="4067147"/>
            <a:ext cx="216024" cy="4328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5" name="Freccia circolare a destra 34"/>
          <p:cNvSpPr/>
          <p:nvPr/>
        </p:nvSpPr>
        <p:spPr>
          <a:xfrm>
            <a:off x="3347864" y="2156266"/>
            <a:ext cx="216024" cy="4703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Freccia circolare a sinistra 35"/>
          <p:cNvSpPr/>
          <p:nvPr/>
        </p:nvSpPr>
        <p:spPr>
          <a:xfrm rot="10800000">
            <a:off x="6065509" y="1847844"/>
            <a:ext cx="450707" cy="30636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43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Presentazione su schermo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D'Alessio</dc:creator>
  <cp:lastModifiedBy>Stefano D'Alessio</cp:lastModifiedBy>
  <cp:revision>2</cp:revision>
  <dcterms:created xsi:type="dcterms:W3CDTF">2016-02-27T13:37:23Z</dcterms:created>
  <dcterms:modified xsi:type="dcterms:W3CDTF">2016-02-27T13:49:23Z</dcterms:modified>
</cp:coreProperties>
</file>