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4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6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712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82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68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7257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5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8A0642-2880-FE42-BD6C-A8F2661E19CD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BC448B-2BE1-C248-8393-5C2813C439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8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	</a:t>
            </a:r>
            <a:r>
              <a:rPr lang="en-US" dirty="0" smtClean="0"/>
              <a:t>PPT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 for diff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07" y="2286000"/>
            <a:ext cx="1872135" cy="3594100"/>
          </a:xfrm>
        </p:spPr>
      </p:pic>
    </p:spTree>
    <p:extLst>
      <p:ext uri="{BB962C8B-B14F-4D97-AF65-F5344CB8AC3E}">
        <p14:creationId xmlns:p14="http://schemas.microsoft.com/office/powerpoint/2010/main" val="19343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additional SLIDE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16877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5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58</TotalTime>
  <Words>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Impact</vt:lpstr>
      <vt:lpstr>Arial</vt:lpstr>
      <vt:lpstr>Badge</vt:lpstr>
      <vt:lpstr>Sample PPT V2</vt:lpstr>
      <vt:lpstr>Picture</vt:lpstr>
      <vt:lpstr>V2 additional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Monmohan Singh</dc:creator>
  <cp:lastModifiedBy>Monmohan Singh</cp:lastModifiedBy>
  <cp:revision>4</cp:revision>
  <dcterms:created xsi:type="dcterms:W3CDTF">2016-05-06T02:15:55Z</dcterms:created>
  <dcterms:modified xsi:type="dcterms:W3CDTF">2016-05-06T03:17:48Z</dcterms:modified>
</cp:coreProperties>
</file>