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21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04657"/>
            <a:ext cx="6858000" cy="149652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图形用户界面设计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4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8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86AB6D-0BBC-4B0E-BA33-984D67681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2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305301" y="37268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图形用户界面设计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27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525" y="1362487"/>
            <a:ext cx="8265968" cy="334014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11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图形用户界面设计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11.1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对话框设计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11.2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菜单设计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11.3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可视化图形用户界面设计</a:t>
            </a:r>
          </a:p>
        </p:txBody>
      </p:sp>
    </p:spTree>
    <p:extLst>
      <p:ext uri="{BB962C8B-B14F-4D97-AF65-F5344CB8AC3E}">
        <p14:creationId xmlns:p14="http://schemas.microsoft.com/office/powerpoint/2010/main" val="108225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268" y="904692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）建立编辑框及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边框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编辑框分多行编辑框与单行编辑框。属性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与属性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Min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之差小于或等于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时，为单行编辑框，否则为多行编辑框。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ftdir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Style','frame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back','y','Position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',[30,180,120,100]);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edmulti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Style','edit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String','MATLAB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is a very useful language.',...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'Position',[50,200,75,55],'Max',2,'back','w');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4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942" y="814341"/>
            <a:ext cx="86856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）建立滑动条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建立两个滑动条，分别用于设置图形窗口的宽度和高度，并利用静态文本说明对象，标出滑动条的数值范围以及当前值。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fig=figure('Position',[20,20,400,150]);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hsli1=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fig,'Style','slider','Position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[50,50,120,20],'Min',200,'Max',800,'Value',400,...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',['set(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azmcur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,''String'','...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'num2str(get(hsli1,''Value'')));'...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'set(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,''Position'',[20,20,get(hsli1,''Value''),300</a:t>
            </a:r>
            <a:r>
              <a:rPr lang="en-US" altLang="zh-CN" sz="1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]);']);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%</a:t>
            </a:r>
            <a:r>
              <a:rPr lang="zh-CN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用静态文本标出</a:t>
            </a:r>
            <a:r>
              <a:rPr lang="zh-CN" altLang="zh-CN" sz="1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最小</a:t>
            </a:r>
            <a:r>
              <a:rPr lang="zh-CN" altLang="en-US" sz="1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最大</a:t>
            </a:r>
            <a:r>
              <a:rPr lang="zh-CN" altLang="zh-CN" sz="1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值</a:t>
            </a:r>
            <a:endParaRPr lang="zh-CN" altLang="zh-CN" sz="1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azmmin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fig,'Style','text','Position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1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[20,50,30,20],'String',num2str(get(hsli1,'Min</a:t>
            </a:r>
            <a:r>
              <a:rPr lang="en-US" altLang="zh-CN" sz="1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')));</a:t>
            </a:r>
          </a:p>
          <a:p>
            <a:pPr marL="0" indent="0">
              <a:buNone/>
            </a:pP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azmmax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1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fig,'Style','text','Position</a:t>
            </a: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[170,50,30,20],'String',num2str(get(hsli1,'Max')));</a:t>
            </a:r>
          </a:p>
          <a:p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11.1.3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对话框设计实例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58" y="155076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建立如图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11-8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所示的数制转换对话框，在左边输入一个十进制整数和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之间的数，单击“转换”按钮能在右边得到十进制数所对应的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进制字符串，单击“退出”按钮退出对话框。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89" y="3323595"/>
            <a:ext cx="39624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7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551" y="1143794"/>
            <a:ext cx="8378191" cy="178228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建立如图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11-9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所示的图形演示对话框，在编辑框中输入绘图命令，当单击“绘图”按钮时，能在左边坐标轴绘制出所对应的图形，弹出框提供色图控制，列表框提供坐标网格线和坐标边框控制。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86" y="2992891"/>
            <a:ext cx="54864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6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023" y="660361"/>
            <a:ext cx="8379327" cy="79784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11.2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菜单设计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60" y="1856013"/>
            <a:ext cx="8455479" cy="431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建立用户菜单可用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函数，因其调用方法不同，该函数可以用于建立一级菜单项和子菜单项。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建立一级菜单项的函数调用格式为：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一级菜单项句柄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图形窗口句柄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建立子菜单项的函数调用格式为：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子菜单项句柄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一级菜单项句柄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,…)</a:t>
            </a:r>
          </a:p>
        </p:txBody>
      </p:sp>
      <p:sp>
        <p:nvSpPr>
          <p:cNvPr id="4" name="矩形 3"/>
          <p:cNvSpPr/>
          <p:nvPr/>
        </p:nvSpPr>
        <p:spPr>
          <a:xfrm>
            <a:off x="136023" y="1333416"/>
            <a:ext cx="3406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11.2.1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建立用户菜单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2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996" y="1595026"/>
            <a:ext cx="8455479" cy="431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①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Label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②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Accelerator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③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④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Checked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⑤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Enable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⑥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Position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⑦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Separator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996" y="1071806"/>
            <a:ext cx="4127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11.2.2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菜单对象常用属性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8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813383"/>
            <a:ext cx="8686800" cy="28335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11-3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建立图形演示系统，系统菜单条中含有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个菜单项：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Plot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Option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Quit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Plot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Sine Wave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Cosine Wave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两个子菜单项，分别控制在本图形窗口画出正弦和余弦曲线。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Option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菜单项的内容如图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11-10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所示，其中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Grid on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Grid off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控制给坐标轴加网格线，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Box on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Box off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控制给坐标轴加边框，而且这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项只有在画有曲线时才是可选的。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Window Color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控制图形窗口背景颜色。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Quit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控制是否退出系统。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36" y="3646964"/>
            <a:ext cx="5486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9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89" y="720233"/>
            <a:ext cx="8018961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11.2.3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快捷菜单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379" y="140108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使用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uicontextmenu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函数和图形对象的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UIContextMenu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属性来建立快捷菜单，具体步骤为：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① 利用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uicontextmenu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函数建立快捷菜单。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② 利用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函数为快捷菜单建立菜单项。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③ 利用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函数将该快捷菜单和某图形对象联系起来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8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379" y="140108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11-4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绘制曲线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y=2e</a:t>
            </a:r>
            <a:r>
              <a:rPr lang="en-US" altLang="zh-CN" b="1" baseline="300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-0.5x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sin(2πx)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，并建立一个与之相联系的快捷菜单，用以控制曲线的线型和曲线宽度。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09" y="2637793"/>
            <a:ext cx="3761694" cy="289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976" y="954768"/>
            <a:ext cx="8756543" cy="5244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x=0:pi/100:2*pi;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y=2*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(-0.5*x).*sin(2*pi*x);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hl=plot(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uicontextmenu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;             		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建立快捷菜单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线型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');    	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建立菜单项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hlw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线宽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虚线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Call','set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(hl,''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LineStyle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'','':'');')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实线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Call','set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(hl,''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LineStyle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'',''-'');')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hlw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加宽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Call','set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(hl,''LineWidth'',2);')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hlw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,'Label','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变细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Call','set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(hl,''LineWidth'',0.5);')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set(hl,'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UIContextMenu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将该快捷菜单和曲线对象联系起来</a:t>
            </a:r>
          </a:p>
          <a:p>
            <a:pPr marL="0" indent="0">
              <a:buNone/>
            </a:pP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60361"/>
            <a:ext cx="7886700" cy="797849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11.1  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对话框设计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27" y="1975387"/>
            <a:ext cx="7886700" cy="431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①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按钮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② 双位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按钮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③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单选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按钮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④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复选框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⑤ 列表框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⑥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弹出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⑦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编辑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⑧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滑动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条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⑨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静态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文本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⑩ 边框。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427" y="1333416"/>
            <a:ext cx="5455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11.1.1  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控件的种类及作用</a:t>
            </a:r>
            <a:endParaRPr lang="en-US" altLang="zh-CN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6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461" y="720233"/>
            <a:ext cx="8158889" cy="797849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11.3  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可视化图形用户界面设计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48163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11.3.1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图形用户界面设计窗口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．图形用户界面设计模板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命令行窗口输入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guide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命令，或在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主窗口中选择“主页”选项卡，单击“文件”命令组中的“新建”命令按钮，再选择“应用程序”→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GUIDE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命令，弹出图形用户界面设计模板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79" y="2854810"/>
            <a:ext cx="52022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8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35" y="79148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．图形用户界面设计窗口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在图形用户界面设计模板中选中一个模板，然后单击“确定”按钮，就会打开图形用户界面设计窗口。选择不同的图形用户界面设计模式时，在图形用户界面设计窗口中显示的结果是不一样的。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16" y="1766694"/>
            <a:ext cx="4810578" cy="43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0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817" y="720233"/>
            <a:ext cx="8345533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11.3.2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可视化图形用户界面设计工具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121" y="1352097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．对象属性检查器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利用对象属性检查器，可以检查每个对象的属性值，也可以修改、设置对象的属性值。通过双击某个对象，或选中对象后，从图形用户界面设计窗口工具栏上选择“属性检查器”命令按钮 ，或选择“视图”→“属性检查器”命令，打开“对象属性检查器”窗口，如图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11-15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所示。另外，在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命令行窗口的命令行上输入命令“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inspect”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，也可以打开对象属性查看器。</a:t>
            </a: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2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092" y="807811"/>
            <a:ext cx="8586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．菜单编辑器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利用菜单编辑器，可以创建、设置、修改下拉式菜单和快捷菜单。从图形用户界面设计窗口的工具栏上选择“菜单编辑器”命令按钮 ，或选择“工具”→“菜单编辑器”命令，即可打开“菜单编辑器”窗口</a:t>
            </a:r>
          </a:p>
        </p:txBody>
      </p:sp>
    </p:spTree>
    <p:extLst>
      <p:ext uri="{BB962C8B-B14F-4D97-AF65-F5344CB8AC3E}">
        <p14:creationId xmlns:p14="http://schemas.microsoft.com/office/powerpoint/2010/main" val="38137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092" y="807811"/>
            <a:ext cx="8586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．工具栏编辑器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利用工具栏编辑器可以创建、设置、修改工具栏。从图形用户界面设计窗口的工具栏上选择“工具栏编辑器”命令按钮 ，或选择“工具”→“工具栏编辑器”命令，即可打开“工具栏编辑器”窗口</a:t>
            </a:r>
          </a:p>
        </p:txBody>
      </p:sp>
    </p:spTree>
    <p:extLst>
      <p:ext uri="{BB962C8B-B14F-4D97-AF65-F5344CB8AC3E}">
        <p14:creationId xmlns:p14="http://schemas.microsoft.com/office/powerpoint/2010/main" val="347365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092" y="807811"/>
            <a:ext cx="8586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．对齐对象工具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利用对齐对象工具，可以对图形用户界面对象设计区内的多个对象的位置进行位置调整。在选中多个对象后，在图形用户界面设计窗口的工具栏上单击“对齐对象”命令按钮 ，或选择“工具”→“对齐对象”命令，打开“对齐对象”窗口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33" y="2606770"/>
            <a:ext cx="3323809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092" y="807811"/>
            <a:ext cx="8586107" cy="1875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．对象浏览器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利用对象浏览器，可以查看当前设计阶段的各个句柄图形对象。从图形用户界面设计窗口的工具栏上单击“对象浏览器”命令按钮 ，或选择“视图”→“对象浏览器”命令，打开“对象浏览器”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窗口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2429" y="2786797"/>
            <a:ext cx="8586107" cy="1875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键顺序编辑器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键顺序编辑器，可以设置用户按键盘上的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键时，对象被选中的先后顺序。从图形用户界面设计窗口的工具栏上单击“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键顺序编辑器”按钮 ，或选择“工具”→“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键顺序编辑器”命令，即可打开“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键顺序编辑器”窗口。</a:t>
            </a:r>
          </a:p>
        </p:txBody>
      </p:sp>
    </p:spTree>
    <p:extLst>
      <p:ext uri="{BB962C8B-B14F-4D97-AF65-F5344CB8AC3E}">
        <p14:creationId xmlns:p14="http://schemas.microsoft.com/office/powerpoint/2010/main" val="91458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233"/>
            <a:ext cx="8058150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11.3.3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可视化图形用户界面设计实例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1411968"/>
            <a:ext cx="84990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利用图形用户界面设计工具设计如图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11-22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所示的用户界面。该界面包括一个用于显示图形的轴对象，显示的图形包括表面图、网格图或等高线图。绘制图形的功能通过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个命令按钮来实现，用户通过单击相应的按钮，即可绘制相应图形。绘制图形所需要的数据通过一个弹出框来选取。在弹出框中包括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个选项，分别对应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的数据函数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Peaks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Membrane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和用户自定义的绘图数据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，用户可以通过选择相应的选项来载入相应的绘图数据。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8" y="3129735"/>
            <a:ext cx="4290253" cy="30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61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4671" y="832757"/>
            <a:ext cx="84963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操作步骤如下。</a:t>
            </a: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① 打开图形用户界面设计窗口，添加有关图形对象</a:t>
            </a:r>
            <a:r>
              <a:rPr lang="zh-CN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② 利用属性检查器设置界面对象的属性</a:t>
            </a:r>
            <a:r>
              <a:rPr lang="zh-CN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③ 利用对齐对象工具，调整控件位置</a:t>
            </a:r>
            <a:r>
              <a:rPr lang="zh-CN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④ 保存图形用户界面</a:t>
            </a:r>
            <a:r>
              <a:rPr lang="zh-CN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⑤ 编写代码，实现控件功能</a:t>
            </a:r>
            <a:r>
              <a:rPr lang="zh-CN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回调函数就是处理该事件的程序，它定义对象怎样处理信息并响应某事件，该函数不会主动运行，是由主控程序调用的。主控程序一直处于前台操作，它对各种消息进行分析、排队和处理，当控件被触发时去调用指定的回调函数，执行完毕之后控制权又回到主控程序。设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gcbo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为正在执行回调的对象句柄，可以使用它来查询该对象的属性。例如：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get(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gcbo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,'Value')            %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获取回调对象的状态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属性作为每一个控件的唯一标识。图形用户界面开发环境在生成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文件时，将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属性作为前缀，放在回调函数关键字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前，通过下划线连接而成函数名。例如：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pushbutton1_Callback(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hObject,eventdata,handles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⑥ 运行图形用户界面。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8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692" y="909349"/>
            <a:ext cx="86949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11-6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在例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11-5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的图形窗口中添加图形窗口的默认菜单和一个自定义菜单项“设置”。“设置”菜单项的内容如图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11-23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所示，其中“网格线”控制给坐标轴加网格线，“边框”控制给坐标轴加边框，“背景色”控制图形窗口的背景颜色。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51" y="2355023"/>
            <a:ext cx="5481638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05" y="1333415"/>
            <a:ext cx="8587889" cy="50281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．建立控件对象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提供了用于建立控件对象的函数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uicontrol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，其调用格式为：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对象句柄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uicontrol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图形窗口句柄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属性名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属性名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．控件对象的基本控制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ForegroundColor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105" y="853284"/>
            <a:ext cx="31352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11.1. 2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控件的操作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501" y="1463943"/>
            <a:ext cx="8379327" cy="4310063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Min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Value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FontAngle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FontName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FontSize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FontUnits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FontWeight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HorizontalAlignment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501" y="1039512"/>
            <a:ext cx="8543028" cy="4310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．建立控件对象举例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）建立按钮和双位按钮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界面包含按钮和双位按钮，当单击该按钮时绘制出正弦曲线，双位按钮用于控制是否给坐标加网格线。程序如下：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pbstart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Style','push','Position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[50,5,60,25],'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String','Start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Plot',...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','t=-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pi:pi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/20:pi;plot(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t,sin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(t))');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ptgrid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Style','toggle','Position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[150,5,60,25],'String','Grid','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','grid');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78" y="800190"/>
            <a:ext cx="84544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）建立单选按钮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界面中的单选按钮用来设置图形窗口的颜色，只能选择一种颜色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Color','R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设置默认的背景颜色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htxt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Style','text','String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'Color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Options','Position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',[200,130,150,20]);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建立单选按钮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Style','radio','String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Red','Position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',[200,100,150,25],'Value',1,...</a:t>
            </a:r>
            <a:endParaRPr lang="zh-CN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',['set(hr,''Value'',1);','set(hb,''Value'',0);',...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'set(hy,''Value'',0);','set(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Color'',''R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'')']);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79" y="813253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）建立复选框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界面中的复选框用于设置图形窗口的某些属性，如大小、颜色、标题等。程序如下：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htxt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Style','text','Position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',[200,125,150,25],...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String','Set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Windows Properties');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Style','check','Position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[200,100,150,25],'String','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MyPosition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',['set(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,''Position'',[10,10,300,250]);',...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'if get(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,''Value'')==1,',...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,''Position'',[10,10,600,500]),','end']);</a:t>
            </a: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79" y="721812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）建立弹出框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界面的弹出框列表中包含一组可供选择的颜色。当选择某种颜色时，就将图形窗口的背景色设置为该颜色。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弹出框可选项在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属性中设置，每项之间用竖线字符“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”隔开，并用单撇号将所有的选项括起来。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Value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属性的值是弹出式列表中选项的序号。例如，如果用户选列表中的第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项，那么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Value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的属性值就是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。程序如下：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hpop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Style','popup','String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red|blue|green|yellow|white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','Position',[100,100,100,80],...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',['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cbcol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=[''R'',''B'',''G'',''Y''];',...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,''Color'',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cbcol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(get(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hpop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,''Value'')))']);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1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30" y="826316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）建立列表框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uicontrol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Style','list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'String','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red|blue|green|yellow|white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'Position',[100,100,100,80],'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CallBack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['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cbcol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=[''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r'',''b'',''g'',''y'',''w'',''k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''];',...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'set(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gcf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,''color'',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cbcol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(get(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hl,''value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'')));']);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39084"/>
      </p:ext>
    </p:extLst>
  </p:cSld>
  <p:clrMapOvr>
    <a:masterClrMapping/>
  </p:clrMapOvr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LAB第3版模板.potx" id="{4FC99C8F-E109-438F-A6E1-6701802F45A6}" vid="{6AEA906A-9E41-4906-B188-574B481187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132</TotalTime>
  <Words>2199</Words>
  <Application>Microsoft Office PowerPoint</Application>
  <PresentationFormat>全屏显示(4:3)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MATLAB第3版模板</vt:lpstr>
      <vt:lpstr>PowerPoint 演示文稿</vt:lpstr>
      <vt:lpstr>11.1  对话框设计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11.1.3  对话框设计实例</vt:lpstr>
      <vt:lpstr>PowerPoint 演示文稿</vt:lpstr>
      <vt:lpstr>11.2  菜单设计</vt:lpstr>
      <vt:lpstr>PowerPoint 演示文稿</vt:lpstr>
      <vt:lpstr>PowerPoint 演示文稿</vt:lpstr>
      <vt:lpstr>11.2.3  快捷菜单</vt:lpstr>
      <vt:lpstr>PowerPoint 演示文稿</vt:lpstr>
      <vt:lpstr>PowerPoint 演示文稿</vt:lpstr>
      <vt:lpstr>11.3  可视化图形用户界面设计</vt:lpstr>
      <vt:lpstr>PowerPoint 演示文稿</vt:lpstr>
      <vt:lpstr>11.3.2  可视化图形用户界面设计工具</vt:lpstr>
      <vt:lpstr>PowerPoint 演示文稿</vt:lpstr>
      <vt:lpstr>PowerPoint 演示文稿</vt:lpstr>
      <vt:lpstr>PowerPoint 演示文稿</vt:lpstr>
      <vt:lpstr>PowerPoint 演示文稿</vt:lpstr>
      <vt:lpstr>11.3.3  可视化图形用户界面设计实例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Caixh</dc:creator>
  <cp:lastModifiedBy>liu</cp:lastModifiedBy>
  <cp:revision>12</cp:revision>
  <dcterms:created xsi:type="dcterms:W3CDTF">2017-02-22T13:24:25Z</dcterms:created>
  <dcterms:modified xsi:type="dcterms:W3CDTF">2017-07-21T02:36:46Z</dcterms:modified>
</cp:coreProperties>
</file>