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9" r:id="rId5"/>
    <p:sldId id="285" r:id="rId6"/>
    <p:sldId id="260" r:id="rId7"/>
    <p:sldId id="289" r:id="rId8"/>
    <p:sldId id="276" r:id="rId9"/>
    <p:sldId id="290" r:id="rId10"/>
    <p:sldId id="278" r:id="rId11"/>
    <p:sldId id="288" r:id="rId12"/>
    <p:sldId id="286" r:id="rId13"/>
    <p:sldId id="287" r:id="rId14"/>
    <p:sldId id="293" r:id="rId15"/>
    <p:sldId id="291" r:id="rId16"/>
    <p:sldId id="292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95D96-E085-40E5-9587-9C777BBE4FA5}" v="13" dt="2023-11-14T16:33:44.6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bin Thomas" userId="bf64741afcb80f65" providerId="LiveId" clId="{51595D96-E085-40E5-9587-9C777BBE4FA5}"/>
    <pc:docChg chg="custSel addSld modSld sldOrd">
      <pc:chgData name="Jibin Thomas" userId="bf64741afcb80f65" providerId="LiveId" clId="{51595D96-E085-40E5-9587-9C777BBE4FA5}" dt="2023-11-14T16:33:47.770" v="425" actId="478"/>
      <pc:docMkLst>
        <pc:docMk/>
      </pc:docMkLst>
      <pc:sldChg chg="modSp mod">
        <pc:chgData name="Jibin Thomas" userId="bf64741afcb80f65" providerId="LiveId" clId="{51595D96-E085-40E5-9587-9C777BBE4FA5}" dt="2023-11-14T16:20:23.687" v="154" actId="14100"/>
        <pc:sldMkLst>
          <pc:docMk/>
          <pc:sldMk cId="0" sldId="256"/>
        </pc:sldMkLst>
        <pc:spChg chg="mod">
          <ac:chgData name="Jibin Thomas" userId="bf64741afcb80f65" providerId="LiveId" clId="{51595D96-E085-40E5-9587-9C777BBE4FA5}" dt="2023-11-14T16:20:23.687" v="154" actId="14100"/>
          <ac:spMkLst>
            <pc:docMk/>
            <pc:sldMk cId="0" sldId="256"/>
            <ac:spMk id="12" creationId="{00000000-0000-0000-0000-000000000000}"/>
          </ac:spMkLst>
        </pc:spChg>
      </pc:sldChg>
      <pc:sldChg chg="modSp mod ord">
        <pc:chgData name="Jibin Thomas" userId="bf64741afcb80f65" providerId="LiveId" clId="{51595D96-E085-40E5-9587-9C777BBE4FA5}" dt="2023-11-14T16:21:12.739" v="183" actId="14100"/>
        <pc:sldMkLst>
          <pc:docMk/>
          <pc:sldMk cId="0" sldId="257"/>
        </pc:sldMkLst>
        <pc:spChg chg="mod">
          <ac:chgData name="Jibin Thomas" userId="bf64741afcb80f65" providerId="LiveId" clId="{51595D96-E085-40E5-9587-9C777BBE4FA5}" dt="2023-11-14T16:21:12.739" v="183" actId="14100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1:26.922" v="193" actId="20577"/>
        <pc:sldMkLst>
          <pc:docMk/>
          <pc:sldMk cId="0" sldId="259"/>
        </pc:sldMkLst>
        <pc:spChg chg="mod">
          <ac:chgData name="Jibin Thomas" userId="bf64741afcb80f65" providerId="LiveId" clId="{51595D96-E085-40E5-9587-9C777BBE4FA5}" dt="2023-11-14T16:21:26.922" v="193" actId="20577"/>
          <ac:spMkLst>
            <pc:docMk/>
            <pc:sldMk cId="0" sldId="259"/>
            <ac:spMk id="18" creationId="{CBB4B371-A922-E60A-1A61-7691670AEF24}"/>
          </ac:spMkLst>
        </pc:spChg>
      </pc:sldChg>
      <pc:sldChg chg="modSp mod">
        <pc:chgData name="Jibin Thomas" userId="bf64741afcb80f65" providerId="LiveId" clId="{51595D96-E085-40E5-9587-9C777BBE4FA5}" dt="2023-11-14T16:21:53.278" v="215" actId="20577"/>
        <pc:sldMkLst>
          <pc:docMk/>
          <pc:sldMk cId="0" sldId="260"/>
        </pc:sldMkLst>
        <pc:spChg chg="mod">
          <ac:chgData name="Jibin Thomas" userId="bf64741afcb80f65" providerId="LiveId" clId="{51595D96-E085-40E5-9587-9C777BBE4FA5}" dt="2023-11-14T16:21:53.278" v="215" actId="20577"/>
          <ac:spMkLst>
            <pc:docMk/>
            <pc:sldMk cId="0" sldId="260"/>
            <ac:spMk id="14" creationId="{A3418D3A-3884-254A-6CE9-B30FDA57863D}"/>
          </ac:spMkLst>
        </pc:spChg>
      </pc:sldChg>
      <pc:sldChg chg="modSp mod">
        <pc:chgData name="Jibin Thomas" userId="bf64741afcb80f65" providerId="LiveId" clId="{51595D96-E085-40E5-9587-9C777BBE4FA5}" dt="2023-11-14T16:23:40.826" v="319" actId="20577"/>
        <pc:sldMkLst>
          <pc:docMk/>
          <pc:sldMk cId="0" sldId="272"/>
        </pc:sldMkLst>
        <pc:spChg chg="mod">
          <ac:chgData name="Jibin Thomas" userId="bf64741afcb80f65" providerId="LiveId" clId="{51595D96-E085-40E5-9587-9C777BBE4FA5}" dt="2023-11-14T16:23:40.826" v="319" actId="20577"/>
          <ac:spMkLst>
            <pc:docMk/>
            <pc:sldMk cId="0" sldId="272"/>
            <ac:spMk id="12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19:21.122" v="131" actId="20577"/>
          <ac:spMkLst>
            <pc:docMk/>
            <pc:sldMk cId="0" sldId="272"/>
            <ac:spMk id="13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3:57.668" v="332" actId="313"/>
        <pc:sldMkLst>
          <pc:docMk/>
          <pc:sldMk cId="0" sldId="273"/>
        </pc:sldMkLst>
        <pc:spChg chg="mod">
          <ac:chgData name="Jibin Thomas" userId="bf64741afcb80f65" providerId="LiveId" clId="{51595D96-E085-40E5-9587-9C777BBE4FA5}" dt="2023-11-14T16:23:57.668" v="332" actId="313"/>
          <ac:spMkLst>
            <pc:docMk/>
            <pc:sldMk cId="0" sldId="273"/>
            <ac:spMk id="15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19:15.983" v="129" actId="20577"/>
          <ac:spMkLst>
            <pc:docMk/>
            <pc:sldMk cId="0" sldId="273"/>
            <ac:spMk id="16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4:05.285" v="342" actId="20577"/>
        <pc:sldMkLst>
          <pc:docMk/>
          <pc:sldMk cId="0" sldId="274"/>
        </pc:sldMkLst>
        <pc:spChg chg="mod">
          <ac:chgData name="Jibin Thomas" userId="bf64741afcb80f65" providerId="LiveId" clId="{51595D96-E085-40E5-9587-9C777BBE4FA5}" dt="2023-11-14T16:24:05.285" v="342" actId="20577"/>
          <ac:spMkLst>
            <pc:docMk/>
            <pc:sldMk cId="0" sldId="274"/>
            <ac:spMk id="8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19:10.978" v="127" actId="20577"/>
          <ac:spMkLst>
            <pc:docMk/>
            <pc:sldMk cId="0" sldId="274"/>
            <ac:spMk id="9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0:54.647" v="170" actId="20577"/>
        <pc:sldMkLst>
          <pc:docMk/>
          <pc:sldMk cId="2574610631" sldId="275"/>
        </pc:sldMkLst>
        <pc:spChg chg="mod">
          <ac:chgData name="Jibin Thomas" userId="bf64741afcb80f65" providerId="LiveId" clId="{51595D96-E085-40E5-9587-9C777BBE4FA5}" dt="2023-11-14T16:20:54.647" v="170" actId="20577"/>
          <ac:spMkLst>
            <pc:docMk/>
            <pc:sldMk cId="2574610631" sldId="275"/>
            <ac:spMk id="17" creationId="{CD834FD4-A7C3-05B4-17E6-6D086EAD983F}"/>
          </ac:spMkLst>
        </pc:spChg>
        <pc:graphicFrameChg chg="mod modGraphic">
          <ac:chgData name="Jibin Thomas" userId="bf64741afcb80f65" providerId="LiveId" clId="{51595D96-E085-40E5-9587-9C777BBE4FA5}" dt="2023-11-14T16:20:41.299" v="158" actId="14100"/>
          <ac:graphicFrameMkLst>
            <pc:docMk/>
            <pc:sldMk cId="2574610631" sldId="275"/>
            <ac:graphicFrameMk id="3" creationId="{884AEA66-5B67-1116-0A12-D90C173DEC10}"/>
          </ac:graphicFrameMkLst>
        </pc:graphicFrameChg>
      </pc:sldChg>
      <pc:sldChg chg="modSp mod">
        <pc:chgData name="Jibin Thomas" userId="bf64741afcb80f65" providerId="LiveId" clId="{51595D96-E085-40E5-9587-9C777BBE4FA5}" dt="2023-11-14T16:22:16.795" v="236" actId="20577"/>
        <pc:sldMkLst>
          <pc:docMk/>
          <pc:sldMk cId="3329332944" sldId="276"/>
        </pc:sldMkLst>
        <pc:spChg chg="mod">
          <ac:chgData name="Jibin Thomas" userId="bf64741afcb80f65" providerId="LiveId" clId="{51595D96-E085-40E5-9587-9C777BBE4FA5}" dt="2023-11-14T16:22:16.795" v="236" actId="20577"/>
          <ac:spMkLst>
            <pc:docMk/>
            <pc:sldMk cId="3329332944" sldId="276"/>
            <ac:spMk id="4" creationId="{858736DF-4FD2-27E0-10EC-2CCBCDB8D064}"/>
          </ac:spMkLst>
        </pc:spChg>
      </pc:sldChg>
      <pc:sldChg chg="modSp mod">
        <pc:chgData name="Jibin Thomas" userId="bf64741afcb80f65" providerId="LiveId" clId="{51595D96-E085-40E5-9587-9C777BBE4FA5}" dt="2023-11-14T16:22:33.724" v="256" actId="20577"/>
        <pc:sldMkLst>
          <pc:docMk/>
          <pc:sldMk cId="3011324272" sldId="278"/>
        </pc:sldMkLst>
        <pc:spChg chg="mod">
          <ac:chgData name="Jibin Thomas" userId="bf64741afcb80f65" providerId="LiveId" clId="{51595D96-E085-40E5-9587-9C777BBE4FA5}" dt="2023-11-14T16:22:33.724" v="256" actId="20577"/>
          <ac:spMkLst>
            <pc:docMk/>
            <pc:sldMk cId="3011324272" sldId="278"/>
            <ac:spMk id="4" creationId="{1D67BB59-6436-95DF-B14F-815EF21927A8}"/>
          </ac:spMkLst>
        </pc:spChg>
      </pc:sldChg>
      <pc:sldChg chg="modSp mod">
        <pc:chgData name="Jibin Thomas" userId="bf64741afcb80f65" providerId="LiveId" clId="{51595D96-E085-40E5-9587-9C777BBE4FA5}" dt="2023-11-14T16:21:39.939" v="203" actId="20577"/>
        <pc:sldMkLst>
          <pc:docMk/>
          <pc:sldMk cId="3578456660" sldId="285"/>
        </pc:sldMkLst>
        <pc:spChg chg="mod">
          <ac:chgData name="Jibin Thomas" userId="bf64741afcb80f65" providerId="LiveId" clId="{51595D96-E085-40E5-9587-9C777BBE4FA5}" dt="2023-11-14T16:21:39.939" v="203" actId="20577"/>
          <ac:spMkLst>
            <pc:docMk/>
            <pc:sldMk cId="3578456660" sldId="285"/>
            <ac:spMk id="18" creationId="{CBB4B371-A922-E60A-1A61-7691670AEF24}"/>
          </ac:spMkLst>
        </pc:spChg>
      </pc:sldChg>
      <pc:sldChg chg="modSp mod">
        <pc:chgData name="Jibin Thomas" userId="bf64741afcb80f65" providerId="LiveId" clId="{51595D96-E085-40E5-9587-9C777BBE4FA5}" dt="2023-11-14T16:22:54.666" v="276" actId="20577"/>
        <pc:sldMkLst>
          <pc:docMk/>
          <pc:sldMk cId="2866150551" sldId="286"/>
        </pc:sldMkLst>
        <pc:spChg chg="mod">
          <ac:chgData name="Jibin Thomas" userId="bf64741afcb80f65" providerId="LiveId" clId="{51595D96-E085-40E5-9587-9C777BBE4FA5}" dt="2023-11-14T16:22:54.666" v="276" actId="20577"/>
          <ac:spMkLst>
            <pc:docMk/>
            <pc:sldMk cId="2866150551" sldId="286"/>
            <ac:spMk id="4" creationId="{ECAAB7AD-C1AC-CD41-145D-E431ECC0BAEC}"/>
          </ac:spMkLst>
        </pc:spChg>
        <pc:spChg chg="mod">
          <ac:chgData name="Jibin Thomas" userId="bf64741afcb80f65" providerId="LiveId" clId="{51595D96-E085-40E5-9587-9C777BBE4FA5}" dt="2023-11-14T16:19:45.814" v="141" actId="20577"/>
          <ac:spMkLst>
            <pc:docMk/>
            <pc:sldMk cId="2866150551" sldId="286"/>
            <ac:spMk id="12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3:10.028" v="287" actId="313"/>
        <pc:sldMkLst>
          <pc:docMk/>
          <pc:sldMk cId="2082264839" sldId="287"/>
        </pc:sldMkLst>
        <pc:spChg chg="mod">
          <ac:chgData name="Jibin Thomas" userId="bf64741afcb80f65" providerId="LiveId" clId="{51595D96-E085-40E5-9587-9C777BBE4FA5}" dt="2023-11-14T16:23:10.028" v="287" actId="313"/>
          <ac:spMkLst>
            <pc:docMk/>
            <pc:sldMk cId="2082264839" sldId="287"/>
            <ac:spMk id="4" creationId="{ECAAB7AD-C1AC-CD41-145D-E431ECC0BAEC}"/>
          </ac:spMkLst>
        </pc:spChg>
        <pc:spChg chg="mod">
          <ac:chgData name="Jibin Thomas" userId="bf64741afcb80f65" providerId="LiveId" clId="{51595D96-E085-40E5-9587-9C777BBE4FA5}" dt="2023-11-14T16:19:39.012" v="138" actId="20577"/>
          <ac:spMkLst>
            <pc:docMk/>
            <pc:sldMk cId="2082264839" sldId="287"/>
            <ac:spMk id="12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2:44.142" v="266" actId="20577"/>
        <pc:sldMkLst>
          <pc:docMk/>
          <pc:sldMk cId="2405515162" sldId="288"/>
        </pc:sldMkLst>
        <pc:spChg chg="mod">
          <ac:chgData name="Jibin Thomas" userId="bf64741afcb80f65" providerId="LiveId" clId="{51595D96-E085-40E5-9587-9C777BBE4FA5}" dt="2023-11-14T16:22:44.142" v="266" actId="20577"/>
          <ac:spMkLst>
            <pc:docMk/>
            <pc:sldMk cId="2405515162" sldId="288"/>
            <ac:spMk id="4" creationId="{1D67BB59-6436-95DF-B14F-815EF21927A8}"/>
          </ac:spMkLst>
        </pc:spChg>
        <pc:spChg chg="mod">
          <ac:chgData name="Jibin Thomas" userId="bf64741afcb80f65" providerId="LiveId" clId="{51595D96-E085-40E5-9587-9C777BBE4FA5}" dt="2023-11-14T16:20:04.059" v="143" actId="20577"/>
          <ac:spMkLst>
            <pc:docMk/>
            <pc:sldMk cId="2405515162" sldId="288"/>
            <ac:spMk id="12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2:06.804" v="226" actId="313"/>
        <pc:sldMkLst>
          <pc:docMk/>
          <pc:sldMk cId="174170135" sldId="289"/>
        </pc:sldMkLst>
        <pc:spChg chg="mod">
          <ac:chgData name="Jibin Thomas" userId="bf64741afcb80f65" providerId="LiveId" clId="{51595D96-E085-40E5-9587-9C777BBE4FA5}" dt="2023-11-14T16:22:06.804" v="226" actId="313"/>
          <ac:spMkLst>
            <pc:docMk/>
            <pc:sldMk cId="174170135" sldId="289"/>
            <ac:spMk id="14" creationId="{A3418D3A-3884-254A-6CE9-B30FDA57863D}"/>
          </ac:spMkLst>
        </pc:spChg>
      </pc:sldChg>
      <pc:sldChg chg="modSp mod">
        <pc:chgData name="Jibin Thomas" userId="bf64741afcb80f65" providerId="LiveId" clId="{51595D96-E085-40E5-9587-9C777BBE4FA5}" dt="2023-11-14T16:30:52.311" v="357" actId="1076"/>
        <pc:sldMkLst>
          <pc:docMk/>
          <pc:sldMk cId="3721965651" sldId="290"/>
        </pc:sldMkLst>
        <pc:spChg chg="mod">
          <ac:chgData name="Jibin Thomas" userId="bf64741afcb80f65" providerId="LiveId" clId="{51595D96-E085-40E5-9587-9C777BBE4FA5}" dt="2023-11-14T16:22:25.122" v="246" actId="20577"/>
          <ac:spMkLst>
            <pc:docMk/>
            <pc:sldMk cId="3721965651" sldId="290"/>
            <ac:spMk id="4" creationId="{858736DF-4FD2-27E0-10EC-2CCBCDB8D064}"/>
          </ac:spMkLst>
        </pc:spChg>
        <pc:spChg chg="mod">
          <ac:chgData name="Jibin Thomas" userId="bf64741afcb80f65" providerId="LiveId" clId="{51595D96-E085-40E5-9587-9C777BBE4FA5}" dt="2023-11-14T16:30:52.311" v="357" actId="1076"/>
          <ac:spMkLst>
            <pc:docMk/>
            <pc:sldMk cId="3721965651" sldId="290"/>
            <ac:spMk id="5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3:20.875" v="299" actId="20577"/>
        <pc:sldMkLst>
          <pc:docMk/>
          <pc:sldMk cId="3601973123" sldId="291"/>
        </pc:sldMkLst>
        <pc:spChg chg="mod">
          <ac:chgData name="Jibin Thomas" userId="bf64741afcb80f65" providerId="LiveId" clId="{51595D96-E085-40E5-9587-9C777BBE4FA5}" dt="2023-11-14T16:23:20.875" v="299" actId="20577"/>
          <ac:spMkLst>
            <pc:docMk/>
            <pc:sldMk cId="3601973123" sldId="291"/>
            <ac:spMk id="12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19:32.806" v="136" actId="20577"/>
          <ac:spMkLst>
            <pc:docMk/>
            <pc:sldMk cId="3601973123" sldId="291"/>
            <ac:spMk id="13" creationId="{00000000-0000-0000-0000-000000000000}"/>
          </ac:spMkLst>
        </pc:spChg>
      </pc:sldChg>
      <pc:sldChg chg="modSp mod">
        <pc:chgData name="Jibin Thomas" userId="bf64741afcb80f65" providerId="LiveId" clId="{51595D96-E085-40E5-9587-9C777BBE4FA5}" dt="2023-11-14T16:23:29.916" v="309" actId="20577"/>
        <pc:sldMkLst>
          <pc:docMk/>
          <pc:sldMk cId="3504705267" sldId="292"/>
        </pc:sldMkLst>
        <pc:spChg chg="mod">
          <ac:chgData name="Jibin Thomas" userId="bf64741afcb80f65" providerId="LiveId" clId="{51595D96-E085-40E5-9587-9C777BBE4FA5}" dt="2023-11-14T16:23:29.916" v="309" actId="20577"/>
          <ac:spMkLst>
            <pc:docMk/>
            <pc:sldMk cId="3504705267" sldId="292"/>
            <ac:spMk id="12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19:25.828" v="133" actId="20577"/>
          <ac:spMkLst>
            <pc:docMk/>
            <pc:sldMk cId="3504705267" sldId="292"/>
            <ac:spMk id="13" creationId="{00000000-0000-0000-0000-000000000000}"/>
          </ac:spMkLst>
        </pc:spChg>
      </pc:sldChg>
      <pc:sldChg chg="addSp delSp modSp add mod">
        <pc:chgData name="Jibin Thomas" userId="bf64741afcb80f65" providerId="LiveId" clId="{51595D96-E085-40E5-9587-9C777BBE4FA5}" dt="2023-11-14T16:33:47.770" v="425" actId="478"/>
        <pc:sldMkLst>
          <pc:docMk/>
          <pc:sldMk cId="3987313865" sldId="293"/>
        </pc:sldMkLst>
        <pc:spChg chg="del">
          <ac:chgData name="Jibin Thomas" userId="bf64741afcb80f65" providerId="LiveId" clId="{51595D96-E085-40E5-9587-9C777BBE4FA5}" dt="2023-11-14T16:33:47.770" v="425" actId="478"/>
          <ac:spMkLst>
            <pc:docMk/>
            <pc:sldMk cId="3987313865" sldId="293"/>
            <ac:spMk id="5" creationId="{00000000-0000-0000-0000-000000000000}"/>
          </ac:spMkLst>
        </pc:spChg>
        <pc:spChg chg="mod">
          <ac:chgData name="Jibin Thomas" userId="bf64741afcb80f65" providerId="LiveId" clId="{51595D96-E085-40E5-9587-9C777BBE4FA5}" dt="2023-11-14T16:32:08.176" v="420" actId="20577"/>
          <ac:spMkLst>
            <pc:docMk/>
            <pc:sldMk cId="3987313865" sldId="293"/>
            <ac:spMk id="11" creationId="{1F42AEFB-AF1C-1635-AA65-F1877A64F054}"/>
          </ac:spMkLst>
        </pc:spChg>
        <pc:spChg chg="del">
          <ac:chgData name="Jibin Thomas" userId="bf64741afcb80f65" providerId="LiveId" clId="{51595D96-E085-40E5-9587-9C777BBE4FA5}" dt="2023-11-14T16:31:31.990" v="366" actId="478"/>
          <ac:spMkLst>
            <pc:docMk/>
            <pc:sldMk cId="3987313865" sldId="293"/>
            <ac:spMk id="13" creationId="{C289548F-6BDE-B0AA-8CAB-9C82711963A8}"/>
          </ac:spMkLst>
        </pc:spChg>
        <pc:picChg chg="add mod">
          <ac:chgData name="Jibin Thomas" userId="bf64741afcb80f65" providerId="LiveId" clId="{51595D96-E085-40E5-9587-9C777BBE4FA5}" dt="2023-11-14T16:33:44.681" v="424" actId="1076"/>
          <ac:picMkLst>
            <pc:docMk/>
            <pc:sldMk cId="3987313865" sldId="293"/>
            <ac:picMk id="1026" creationId="{36E5BCD0-AFFE-2E9C-120F-52D1E70A6FCE}"/>
          </ac:picMkLst>
        </pc:picChg>
        <pc:picChg chg="del">
          <ac:chgData name="Jibin Thomas" userId="bf64741afcb80f65" providerId="LiveId" clId="{51595D96-E085-40E5-9587-9C777BBE4FA5}" dt="2023-11-14T16:31:13.737" v="359" actId="478"/>
          <ac:picMkLst>
            <pc:docMk/>
            <pc:sldMk cId="3987313865" sldId="293"/>
            <ac:picMk id="3074" creationId="{D50DE873-E66B-6E73-768F-A61220E95594}"/>
          </ac:picMkLst>
        </pc:picChg>
        <pc:picChg chg="del">
          <ac:chgData name="Jibin Thomas" userId="bf64741afcb80f65" providerId="LiveId" clId="{51595D96-E085-40E5-9587-9C777BBE4FA5}" dt="2023-11-14T16:31:33.983" v="367" actId="478"/>
          <ac:picMkLst>
            <pc:docMk/>
            <pc:sldMk cId="3987313865" sldId="293"/>
            <ac:picMk id="3076" creationId="{6C8FDFD6-1A14-A21D-9F79-F58DA1DB47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C2680-C5AE-420D-8342-C1D7544A50F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805E-74A8-475C-BBCF-23E84BAB9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1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805E-74A8-475C-BBCF-23E84BAB9D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6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10" dirty="0"/>
              <a:t>August</a:t>
            </a:r>
            <a:r>
              <a:rPr spc="-5" dirty="0"/>
              <a:t> </a:t>
            </a:r>
            <a:r>
              <a:rPr spc="-15" dirty="0"/>
              <a:t>25,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lang="en-IN" spc="10" dirty="0"/>
              <a:t>August</a:t>
            </a:r>
            <a:r>
              <a:rPr lang="en-IN" spc="-5" dirty="0"/>
              <a:t> </a:t>
            </a:r>
            <a:r>
              <a:rPr lang="en-IN" spc="-15" dirty="0"/>
              <a:t>25,</a:t>
            </a:r>
            <a:r>
              <a:rPr lang="en-IN" spc="-5" dirty="0"/>
              <a:t> </a:t>
            </a:r>
            <a:r>
              <a:rPr lang="en-IN" dirty="0"/>
              <a:t>2023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10" dirty="0"/>
              <a:t>August</a:t>
            </a:r>
            <a:r>
              <a:rPr spc="-5" dirty="0"/>
              <a:t> </a:t>
            </a:r>
            <a:r>
              <a:rPr spc="-15" dirty="0"/>
              <a:t>25,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10" dirty="0"/>
              <a:t>August</a:t>
            </a:r>
            <a:r>
              <a:rPr spc="-5" dirty="0"/>
              <a:t> </a:t>
            </a:r>
            <a:r>
              <a:rPr spc="-15" dirty="0"/>
              <a:t>25,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10" dirty="0"/>
              <a:t>August</a:t>
            </a:r>
            <a:r>
              <a:rPr spc="-5" dirty="0"/>
              <a:t> </a:t>
            </a:r>
            <a:r>
              <a:rPr spc="-15" dirty="0"/>
              <a:t>25,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E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E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ED2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D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ED2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DA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15" y="59878"/>
            <a:ext cx="423986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087" y="656747"/>
            <a:ext cx="4379925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0513" y="3367039"/>
            <a:ext cx="48895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10" dirty="0"/>
              <a:t>August</a:t>
            </a:r>
            <a:r>
              <a:rPr spc="-5" dirty="0"/>
              <a:t> </a:t>
            </a:r>
            <a:r>
              <a:rPr spc="-15" dirty="0"/>
              <a:t>25,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1641" TargetMode="External"/><Relationship Id="rId2" Type="http://schemas.openxmlformats.org/officeDocument/2006/relationships/hyperlink" Target="https://api.semanticscholar.org/CorpusID:14721646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hyperlink" Target="https://arxiv.org/abs/2210.16644" TargetMode="External"/><Relationship Id="rId4" Type="http://schemas.openxmlformats.org/officeDocument/2006/relationships/hyperlink" Target="https://doi.org/10.1145/3184558.3186336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80845" marR="5080" indent="-1307465">
              <a:lnSpc>
                <a:spcPct val="106700"/>
              </a:lnSpc>
              <a:spcBef>
                <a:spcPts val="20"/>
              </a:spcBef>
            </a:pPr>
            <a:r>
              <a:rPr b="1" spc="85" dirty="0">
                <a:latin typeface="Arial"/>
                <a:cs typeface="Arial"/>
              </a:rPr>
              <a:t>AUTOMATED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VIDEO</a:t>
            </a:r>
            <a:r>
              <a:rPr b="1" spc="10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SEGMENTATION </a:t>
            </a:r>
            <a:r>
              <a:rPr b="1" spc="-375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465" y="923992"/>
            <a:ext cx="4070350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 marR="949325" indent="-635" algn="ctr">
              <a:lnSpc>
                <a:spcPct val="1107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Arjun </a:t>
            </a:r>
            <a:r>
              <a:rPr sz="900" b="1" spc="-45" dirty="0">
                <a:latin typeface="Arial"/>
                <a:cs typeface="Arial"/>
              </a:rPr>
              <a:t>Sadashiv,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Arun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Gangadharan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125" dirty="0">
                <a:latin typeface="Arial"/>
                <a:cs typeface="Arial"/>
              </a:rPr>
              <a:t>M </a:t>
            </a:r>
            <a:r>
              <a:rPr sz="900" b="1" spc="1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Jibin</a:t>
            </a:r>
            <a:r>
              <a:rPr sz="900" b="1" spc="6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Thomas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Daniel,</a:t>
            </a:r>
            <a:r>
              <a:rPr sz="900" b="1" spc="6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Sanat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Jayakrishnan</a:t>
            </a:r>
            <a:endParaRPr sz="900" dirty="0">
              <a:latin typeface="Arial"/>
              <a:cs typeface="Arial"/>
            </a:endParaRPr>
          </a:p>
          <a:p>
            <a:pPr marL="12700" marR="5080" algn="ctr">
              <a:lnSpc>
                <a:spcPct val="110700"/>
              </a:lnSpc>
              <a:spcBef>
                <a:spcPts val="220"/>
              </a:spcBef>
            </a:pPr>
            <a:r>
              <a:rPr sz="900" b="1" spc="-30" dirty="0">
                <a:latin typeface="Arial"/>
                <a:cs typeface="Arial"/>
              </a:rPr>
              <a:t>Roll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No: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AM.EN.U4EAC20012,</a:t>
            </a:r>
            <a:r>
              <a:rPr sz="900" b="1" spc="8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AM.EN.U4EAC20013,</a:t>
            </a:r>
            <a:r>
              <a:rPr sz="900" b="1" spc="8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AM.EN.U4EAC20030,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AM.EN.U4EAC20058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774" y="1789950"/>
            <a:ext cx="1056389" cy="2412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1124" y="2246874"/>
            <a:ext cx="4086225" cy="661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900" b="1" spc="-40" dirty="0">
                <a:latin typeface="Arial"/>
                <a:cs typeface="Arial"/>
              </a:rPr>
              <a:t>Guide: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Ms.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Anuraj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K,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Designation:  </a:t>
            </a:r>
            <a:r>
              <a:rPr sz="900" b="1" spc="-35" dirty="0">
                <a:latin typeface="Arial"/>
                <a:cs typeface="Arial"/>
              </a:rPr>
              <a:t>Asst.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Prof.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Sr.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Grade</a:t>
            </a:r>
            <a:endParaRPr sz="900" dirty="0">
              <a:latin typeface="Arial"/>
              <a:cs typeface="Arial"/>
            </a:endParaRPr>
          </a:p>
          <a:p>
            <a:pPr marL="12065" marR="5080" algn="ctr">
              <a:lnSpc>
                <a:spcPct val="110700"/>
              </a:lnSpc>
              <a:spcBef>
                <a:spcPts val="110"/>
              </a:spcBef>
            </a:pPr>
            <a:r>
              <a:rPr sz="900" b="1" spc="-35" dirty="0">
                <a:latin typeface="Arial"/>
                <a:cs typeface="Arial"/>
              </a:rPr>
              <a:t>Co-Guide: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Dr.Vivek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Venugopal,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Designation: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Asst.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Prof.</a:t>
            </a:r>
            <a:r>
              <a:rPr sz="900" b="1" spc="18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ECE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Department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of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Electronics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and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Communication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Engineering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Amrita </a:t>
            </a:r>
            <a:r>
              <a:rPr sz="900" b="1" spc="-50" dirty="0">
                <a:latin typeface="Arial"/>
                <a:cs typeface="Arial"/>
              </a:rPr>
              <a:t>School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of </a:t>
            </a:r>
            <a:r>
              <a:rPr sz="900" b="1" spc="-35" dirty="0">
                <a:latin typeface="Arial"/>
                <a:cs typeface="Arial"/>
              </a:rPr>
              <a:t>Engineering, 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Bengaluru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71501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10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1D67BB59-6436-95DF-B14F-815EF21927A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77E5FC58-2901-72AA-753B-E8AA29FD41BF}"/>
              </a:ext>
            </a:extLst>
          </p:cNvPr>
          <p:cNvSpPr txBox="1"/>
          <p:nvPr/>
        </p:nvSpPr>
        <p:spPr>
          <a:xfrm>
            <a:off x="515702" y="905567"/>
            <a:ext cx="3770627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measure for determining the quality of clustering.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determined NMI without the use labels. 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it’s normalized, we can measure and compare the NMI between different clustering having different number of clusters.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23171-246A-11D4-AB94-E125B3036FEB}"/>
              </a:ext>
            </a:extLst>
          </p:cNvPr>
          <p:cNvSpPr txBox="1"/>
          <p:nvPr/>
        </p:nvSpPr>
        <p:spPr>
          <a:xfrm>
            <a:off x="292004" y="518687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NMI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E70ECB7-AB72-65CC-7D9F-CDE03647264A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3406" y="96031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Accuracy Metrics</a:t>
            </a:r>
            <a:endParaRPr spc="-3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43A0-2B00-B09A-B6CB-FC655C73C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/>
          <a:stretch/>
        </p:blipFill>
        <p:spPr bwMode="auto">
          <a:xfrm>
            <a:off x="1085850" y="1805643"/>
            <a:ext cx="20764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2427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11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1D67BB59-6436-95DF-B14F-815EF21927A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EEF3C8E-D3D7-61E4-9CB4-F9A266EE2588}"/>
              </a:ext>
            </a:extLst>
          </p:cNvPr>
          <p:cNvSpPr txBox="1"/>
          <p:nvPr/>
        </p:nvSpPr>
        <p:spPr>
          <a:xfrm>
            <a:off x="418693" y="1715307"/>
            <a:ext cx="37706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NMI[Image Results]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measures the similarity between the true class labels of a dataset and the labels assigned by a clustering algorithm. 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NMI is normalized to have a value between 0 and 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BEB5D-8396-9E13-F250-A50444DFE566}"/>
              </a:ext>
            </a:extLst>
          </p:cNvPr>
          <p:cNvSpPr txBox="1"/>
          <p:nvPr/>
        </p:nvSpPr>
        <p:spPr>
          <a:xfrm>
            <a:off x="342535" y="89217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Metrics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D91A4CF-82E5-1EFE-6345-22537E6305F0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628" y="101108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Accuracy metrics</a:t>
            </a:r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240551516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184BC240-6FA7-0060-85EB-021DC8AD6FC5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007" y="58882"/>
            <a:ext cx="26380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Results</a:t>
            </a:r>
            <a:endParaRPr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552450" y="1426807"/>
            <a:ext cx="3770627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12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</a:p>
          <a:p>
            <a:pPr marL="38100">
              <a:lnSpc>
                <a:spcPts val="580"/>
              </a:lnSpc>
            </a:pPr>
            <a:endParaRPr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ECAAB7AD-C1AC-CD41-145D-E431ECC0BAE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365D7A-16F4-9F9C-F016-2C7C839E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8" y="681462"/>
            <a:ext cx="2939090" cy="6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5BF4D2-37D2-548D-27B6-8E87F2B53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8" y="1566278"/>
            <a:ext cx="2977070" cy="1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42A1F5-FAF0-50A8-AD59-7193E5CD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8" y="2045623"/>
            <a:ext cx="2998569" cy="7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E94883-92FA-E4FE-2C63-DB9408F1265F}"/>
              </a:ext>
            </a:extLst>
          </p:cNvPr>
          <p:cNvSpPr txBox="1"/>
          <p:nvPr/>
        </p:nvSpPr>
        <p:spPr>
          <a:xfrm>
            <a:off x="554747" y="414279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video into audio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D6520-0C29-D02C-241E-A27AE10C9EAA}"/>
              </a:ext>
            </a:extLst>
          </p:cNvPr>
          <p:cNvSpPr txBox="1"/>
          <p:nvPr/>
        </p:nvSpPr>
        <p:spPr>
          <a:xfrm>
            <a:off x="476250" y="1303185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the audio file into chunks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F1B37-0DD0-B32E-13BA-CE5F88012106}"/>
              </a:ext>
            </a:extLst>
          </p:cNvPr>
          <p:cNvSpPr txBox="1"/>
          <p:nvPr/>
        </p:nvSpPr>
        <p:spPr>
          <a:xfrm>
            <a:off x="476250" y="1760151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Transcripted</a:t>
            </a: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audio file into text file. </a:t>
            </a:r>
          </a:p>
        </p:txBody>
      </p:sp>
    </p:spTree>
    <p:extLst>
      <p:ext uri="{BB962C8B-B14F-4D97-AF65-F5344CB8AC3E}">
        <p14:creationId xmlns:p14="http://schemas.microsoft.com/office/powerpoint/2010/main" val="286615055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1A86FA51-56A4-D4FD-69F9-B54AE8284006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007" y="58882"/>
            <a:ext cx="26380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Result of the Progressed work</a:t>
            </a:r>
            <a:endParaRPr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552450" y="1426807"/>
            <a:ext cx="3770627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13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ECAAB7AD-C1AC-CD41-145D-E431ECC0BAE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0DE873-E66B-6E73-768F-A61220E9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0901"/>
            <a:ext cx="3682805" cy="5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42AEFB-AF1C-1635-AA65-F1877A64F054}"/>
              </a:ext>
            </a:extLst>
          </p:cNvPr>
          <p:cNvSpPr txBox="1"/>
          <p:nvPr/>
        </p:nvSpPr>
        <p:spPr>
          <a:xfrm>
            <a:off x="247650" y="502039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speech recognition module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9548F-6BDE-B0AA-8CAB-9C82711963A8}"/>
              </a:ext>
            </a:extLst>
          </p:cNvPr>
          <p:cNvSpPr txBox="1"/>
          <p:nvPr/>
        </p:nvSpPr>
        <p:spPr>
          <a:xfrm>
            <a:off x="224724" y="1426807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contents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8FDFD6-1A14-A21D-9F79-F58DA1DB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730375"/>
            <a:ext cx="1419225" cy="14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6483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1A86FA51-56A4-D4FD-69F9-B54AE8284006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007" y="58882"/>
            <a:ext cx="26380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Result of the Progressed work</a:t>
            </a:r>
            <a:endParaRPr spc="-3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14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ECAAB7AD-C1AC-CD41-145D-E431ECC0BAE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2AEFB-AF1C-1635-AA65-F1877A64F054}"/>
              </a:ext>
            </a:extLst>
          </p:cNvPr>
          <p:cNvSpPr txBox="1"/>
          <p:nvPr/>
        </p:nvSpPr>
        <p:spPr>
          <a:xfrm>
            <a:off x="247650" y="502039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NMI calculation for 12 Video lectures.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5BCD0-AFFE-2E9C-120F-52D1E70A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748260"/>
            <a:ext cx="2209800" cy="11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67477-ED4F-D17F-43DF-C274E4E5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6733"/>
            <a:ext cx="4610100" cy="718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26BDCE-4399-7575-2020-5788BDBD6258}"/>
              </a:ext>
            </a:extLst>
          </p:cNvPr>
          <p:cNvSpPr txBox="1"/>
          <p:nvPr/>
        </p:nvSpPr>
        <p:spPr>
          <a:xfrm>
            <a:off x="247650" y="1905498"/>
            <a:ext cx="284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extracted for each cluster</a:t>
            </a:r>
          </a:p>
        </p:txBody>
      </p:sp>
    </p:spTree>
    <p:extLst>
      <p:ext uri="{BB962C8B-B14F-4D97-AF65-F5344CB8AC3E}">
        <p14:creationId xmlns:p14="http://schemas.microsoft.com/office/powerpoint/2010/main" val="398731386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6394F57-F94F-CDFE-E7A7-4D3DEEE2B7D7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0748" y="89552"/>
            <a:ext cx="9427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25" dirty="0"/>
              <a:t>Conclusion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46303" y="1044575"/>
            <a:ext cx="3915410" cy="122020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4010" indent="-171450">
              <a:lnSpc>
                <a:spcPct val="100000"/>
              </a:lnSpc>
              <a:spcBef>
                <a:spcPts val="195"/>
              </a:spcBef>
              <a:buClr>
                <a:srgbClr val="0C2244"/>
              </a:buClr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en-US"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objective of segmenting audio is a unique and useful venture. </a:t>
            </a:r>
          </a:p>
          <a:p>
            <a:pPr marL="334010" indent="-171450">
              <a:lnSpc>
                <a:spcPct val="100000"/>
              </a:lnSpc>
              <a:spcBef>
                <a:spcPts val="195"/>
              </a:spcBef>
              <a:buClr>
                <a:srgbClr val="0C2244"/>
              </a:buClr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en-US"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developed a unique model by utilizing several libraries, modules and an ASR. </a:t>
            </a:r>
          </a:p>
          <a:p>
            <a:pPr marL="334010" indent="-171450">
              <a:lnSpc>
                <a:spcPct val="100000"/>
              </a:lnSpc>
              <a:spcBef>
                <a:spcPts val="195"/>
              </a:spcBef>
              <a:buClr>
                <a:srgbClr val="0C2244"/>
              </a:buClr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en-US"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accomplished what we have set out to do and look to the road ahead with our plan to further improve our model.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15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97312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6394F57-F94F-CDFE-E7A7-4D3DEEE2B7D7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3406" y="101108"/>
            <a:ext cx="11812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25" dirty="0"/>
              <a:t>Future Works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46303" y="1196975"/>
            <a:ext cx="3915410" cy="88678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future works we will be basing off of our current project will also incorporate a visual element not just an audio element. </a:t>
            </a: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will ensure more dimensionality as the model would be working off two separate criteria's. </a:t>
            </a: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will also provide us with a far more accurate result.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16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</a:p>
          <a:p>
            <a:pPr marL="38100">
              <a:lnSpc>
                <a:spcPts val="58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70526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6394F57-F94F-CDFE-E7A7-4D3DEEE2B7D7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929" y="59878"/>
            <a:ext cx="664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Timeline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404" y="821472"/>
            <a:ext cx="3915410" cy="18178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1000" b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</a:t>
            </a:r>
            <a:r>
              <a:rPr sz="1000" b="1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5430" indent="-102870">
              <a:lnSpc>
                <a:spcPct val="100000"/>
              </a:lnSpc>
              <a:spcBef>
                <a:spcPts val="195"/>
              </a:spcBef>
              <a:buClr>
                <a:srgbClr val="0C2244"/>
              </a:buClr>
              <a:buChar char="-"/>
              <a:tabLst>
                <a:tab pos="266065" algn="l"/>
              </a:tabLst>
            </a:pPr>
            <a:r>
              <a:rPr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August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10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finalization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survey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5430" marR="5080" indent="-102870">
              <a:lnSpc>
                <a:spcPct val="101499"/>
              </a:lnSpc>
              <a:buClr>
                <a:srgbClr val="0C2244"/>
              </a:buClr>
              <a:buChar char="-"/>
              <a:tabLst>
                <a:tab pos="266065" algn="l"/>
              </a:tabLst>
            </a:pP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10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</a:t>
            </a:r>
            <a:r>
              <a:rPr sz="1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0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 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</a:t>
            </a:r>
            <a:r>
              <a:rPr sz="100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</a:t>
            </a:r>
            <a:r>
              <a:rPr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IN"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We are currently in this stage.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5430" indent="-102870">
              <a:lnSpc>
                <a:spcPct val="100000"/>
              </a:lnSpc>
              <a:spcBef>
                <a:spcPts val="15"/>
              </a:spcBef>
              <a:buClr>
                <a:srgbClr val="0C2244"/>
              </a:buClr>
              <a:buChar char="-"/>
              <a:tabLst>
                <a:tab pos="266065" algn="l"/>
              </a:tabLst>
            </a:pP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1000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approaches.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IN" sz="10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5430" marR="205740" indent="-102870">
              <a:lnSpc>
                <a:spcPct val="101499"/>
              </a:lnSpc>
              <a:spcBef>
                <a:spcPts val="180"/>
              </a:spcBef>
              <a:buClr>
                <a:srgbClr val="0C2244"/>
              </a:buClr>
              <a:buChar char="-"/>
              <a:tabLst>
                <a:tab pos="266065" algn="l"/>
              </a:tabLst>
            </a:pPr>
            <a:r>
              <a:rPr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audio/visual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sz="10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00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5430" indent="-102870">
              <a:lnSpc>
                <a:spcPct val="100000"/>
              </a:lnSpc>
              <a:spcBef>
                <a:spcPts val="15"/>
              </a:spcBef>
              <a:buClr>
                <a:srgbClr val="0C2244"/>
              </a:buClr>
              <a:buChar char="-"/>
              <a:tabLst>
                <a:tab pos="266065" algn="l"/>
              </a:tabLst>
            </a:pPr>
            <a:r>
              <a:rPr sz="1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Validate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0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sz="10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17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</a:p>
          <a:p>
            <a:pPr marL="38100">
              <a:lnSpc>
                <a:spcPts val="580"/>
              </a:lnSpc>
            </a:pPr>
            <a:endParaRPr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8154" y="59878"/>
            <a:ext cx="812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650" y="451591"/>
            <a:ext cx="4244657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7465" indent="-228600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</a:pPr>
            <a:r>
              <a:rPr sz="1000" spc="5" dirty="0">
                <a:solidFill>
                  <a:srgbClr val="0C2244"/>
                </a:solidFill>
                <a:latin typeface="Tahoma"/>
                <a:cs typeface="Tahoma"/>
              </a:rPr>
              <a:t>Ankit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0C2244"/>
                </a:solidFill>
                <a:latin typeface="Tahoma"/>
                <a:cs typeface="Tahoma"/>
              </a:rPr>
              <a:t>Gandhi</a:t>
            </a:r>
            <a:r>
              <a:rPr sz="1000" spc="-20" dirty="0">
                <a:solidFill>
                  <a:srgbClr val="0C2244"/>
                </a:solidFill>
                <a:latin typeface="Tahoma"/>
                <a:cs typeface="Tahoma"/>
              </a:rPr>
              <a:t>,</a:t>
            </a:r>
            <a:r>
              <a:rPr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0C2244"/>
                </a:solidFill>
                <a:latin typeface="Tahoma"/>
                <a:cs typeface="Tahoma"/>
              </a:rPr>
              <a:t>Arijit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0C2244"/>
                </a:solidFill>
                <a:latin typeface="Tahoma"/>
                <a:cs typeface="Tahoma"/>
              </a:rPr>
              <a:t>Bis</a:t>
            </a:r>
            <a:r>
              <a:rPr sz="1000" spc="-50" dirty="0">
                <a:solidFill>
                  <a:srgbClr val="0C2244"/>
                </a:solidFill>
                <a:latin typeface="Tahoma"/>
                <a:cs typeface="Tahoma"/>
              </a:rPr>
              <a:t>was,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C2244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0C2244"/>
                </a:solidFill>
                <a:latin typeface="Tahoma"/>
                <a:cs typeface="Tahoma"/>
              </a:rPr>
              <a:t>Om</a:t>
            </a:r>
            <a:r>
              <a:rPr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0C2244"/>
                </a:solidFill>
                <a:latin typeface="Tahoma"/>
                <a:cs typeface="Tahoma"/>
              </a:rPr>
              <a:t>Des</a:t>
            </a:r>
            <a:r>
              <a:rPr sz="1000" spc="-50" dirty="0">
                <a:solidFill>
                  <a:srgbClr val="0C2244"/>
                </a:solidFill>
                <a:latin typeface="Tahoma"/>
                <a:cs typeface="Tahoma"/>
              </a:rPr>
              <a:t>hm</a:t>
            </a:r>
            <a:r>
              <a:rPr sz="1000" spc="-35" dirty="0">
                <a:solidFill>
                  <a:srgbClr val="0C2244"/>
                </a:solidFill>
                <a:latin typeface="Tahoma"/>
                <a:cs typeface="Tahoma"/>
              </a:rPr>
              <a:t>uk</a:t>
            </a:r>
            <a:r>
              <a:rPr sz="1000" spc="-40" dirty="0">
                <a:solidFill>
                  <a:srgbClr val="0C2244"/>
                </a:solidFill>
                <a:latin typeface="Tahoma"/>
                <a:cs typeface="Tahoma"/>
              </a:rPr>
              <a:t>h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.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75" dirty="0">
                <a:latin typeface="Tahoma"/>
                <a:cs typeface="Tahoma"/>
              </a:rPr>
              <a:t>“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opic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ransition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 Educational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Videos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Visually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Salient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75" dirty="0">
                <a:latin typeface="Tahoma"/>
                <a:cs typeface="Tahoma"/>
              </a:rPr>
              <a:t>o</a:t>
            </a:r>
            <a:r>
              <a:rPr sz="1000" spc="-15" dirty="0">
                <a:latin typeface="Tahoma"/>
                <a:cs typeface="Tahoma"/>
              </a:rPr>
              <a:t>rds”.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616F85"/>
                </a:solidFill>
                <a:latin typeface="Tahoma"/>
                <a:cs typeface="Tahoma"/>
              </a:rPr>
              <a:t>In: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i="1" spc="-35" dirty="0">
                <a:solidFill>
                  <a:srgbClr val="616F85"/>
                </a:solidFill>
                <a:latin typeface="Arial"/>
                <a:cs typeface="Arial"/>
              </a:rPr>
              <a:t>Educational </a:t>
            </a:r>
            <a:r>
              <a:rPr sz="1000" i="1" spc="-20" dirty="0">
                <a:solidFill>
                  <a:srgbClr val="616F85"/>
                </a:solidFill>
                <a:latin typeface="Arial"/>
                <a:cs typeface="Arial"/>
              </a:rPr>
              <a:t>Data</a:t>
            </a:r>
            <a:r>
              <a:rPr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616F85"/>
                </a:solidFill>
                <a:latin typeface="Arial"/>
                <a:cs typeface="Arial"/>
              </a:rPr>
              <a:t>Mining</a:t>
            </a:r>
            <a:r>
              <a:rPr sz="1000" spc="-3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616F85"/>
                </a:solidFill>
                <a:latin typeface="Tahoma"/>
                <a:cs typeface="Tahoma"/>
              </a:rPr>
              <a:t>2015.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cap="small" spc="145" dirty="0">
                <a:solidFill>
                  <a:srgbClr val="616F85"/>
                </a:solidFill>
                <a:latin typeface="Calibri"/>
                <a:cs typeface="Calibri"/>
                <a:hlinkClick r:id="rId2"/>
              </a:rPr>
              <a:t>url</a:t>
            </a:r>
            <a:r>
              <a:rPr sz="1000" spc="-75" dirty="0">
                <a:solidFill>
                  <a:srgbClr val="616F85"/>
                </a:solidFill>
                <a:latin typeface="Tahoma"/>
                <a:cs typeface="Tahoma"/>
                <a:hlinkClick r:id="rId2"/>
              </a:rPr>
              <a:t>:</a:t>
            </a:r>
            <a:r>
              <a:rPr sz="1000" spc="85" dirty="0">
                <a:solidFill>
                  <a:srgbClr val="616F85"/>
                </a:solidFill>
                <a:latin typeface="Calibri"/>
                <a:cs typeface="Calibri"/>
                <a:hlinkClick r:id="rId2"/>
              </a:rPr>
              <a:t>https://api.semanticscholar.org/CorpusID:1472164</a:t>
            </a:r>
            <a:r>
              <a:rPr sz="1000" spc="95" dirty="0">
                <a:solidFill>
                  <a:srgbClr val="616F85"/>
                </a:solidFill>
                <a:latin typeface="Calibri"/>
                <a:cs typeface="Calibri"/>
                <a:hlinkClick r:id="rId2"/>
              </a:rPr>
              <a:t>6</a:t>
            </a:r>
            <a:r>
              <a:rPr sz="1000" spc="-3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endParaRPr lang="en-IN" sz="1000" dirty="0">
              <a:latin typeface="Tahoma"/>
              <a:cs typeface="Tahoma"/>
            </a:endParaRPr>
          </a:p>
          <a:p>
            <a:pPr marL="241300" marR="37465" indent="-228600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</a:pPr>
            <a:r>
              <a:rPr sz="1000" spc="-20" dirty="0">
                <a:solidFill>
                  <a:srgbClr val="0C2244"/>
                </a:solidFill>
                <a:latin typeface="Tahoma"/>
                <a:cs typeface="Tahoma"/>
              </a:rPr>
              <a:t>Lisa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Anne</a:t>
            </a:r>
            <a:r>
              <a:rPr sz="1000" spc="2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Hendricks</a:t>
            </a:r>
            <a:r>
              <a:rPr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et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0C2244"/>
                </a:solidFill>
                <a:latin typeface="Tahoma"/>
                <a:cs typeface="Tahoma"/>
              </a:rPr>
              <a:t>al.</a:t>
            </a:r>
            <a:r>
              <a:rPr sz="1000" spc="2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“Localizing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Moments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Video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Natural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Language”.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616F85"/>
                </a:solidFill>
                <a:latin typeface="Tahoma"/>
                <a:cs typeface="Tahoma"/>
              </a:rPr>
              <a:t>In: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616F85"/>
                </a:solidFill>
                <a:latin typeface="Tahoma"/>
                <a:cs typeface="Tahoma"/>
              </a:rPr>
              <a:t>2017.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616F85"/>
                </a:solidFill>
                <a:latin typeface="Tahoma"/>
                <a:cs typeface="Tahoma"/>
              </a:rPr>
              <a:t>arXiv: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616F85"/>
                </a:solidFill>
                <a:latin typeface="Calibri"/>
                <a:cs typeface="Calibri"/>
                <a:hlinkClick r:id="rId3"/>
              </a:rPr>
              <a:t>1708.01641</a:t>
            </a:r>
            <a:r>
              <a:rPr sz="1000" spc="110" dirty="0">
                <a:solidFill>
                  <a:srgbClr val="616F8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000" spc="105" dirty="0">
                <a:solidFill>
                  <a:srgbClr val="616F85"/>
                </a:solidFill>
                <a:latin typeface="Calibri"/>
                <a:cs typeface="Calibri"/>
                <a:hlinkClick r:id="rId3"/>
              </a:rPr>
              <a:t>[cs.CV]</a:t>
            </a:r>
            <a:r>
              <a:rPr sz="1000" spc="105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endParaRPr lang="en-IN" sz="1000" dirty="0">
              <a:latin typeface="Tahoma"/>
              <a:cs typeface="Tahoma"/>
            </a:endParaRPr>
          </a:p>
          <a:p>
            <a:pPr marL="241300" marR="37465" indent="-228600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</a:pPr>
            <a:r>
              <a:rPr lang="en-IN" sz="1000" spc="-35" dirty="0">
                <a:solidFill>
                  <a:srgbClr val="0C2244"/>
                </a:solidFill>
                <a:latin typeface="Tahoma"/>
                <a:cs typeface="Tahoma"/>
              </a:rPr>
              <a:t>Deba</a:t>
            </a:r>
            <a:r>
              <a:rPr lang="en-IN" sz="1000" spc="-65" dirty="0">
                <a:solidFill>
                  <a:srgbClr val="0C2244"/>
                </a:solidFill>
                <a:latin typeface="Tahoma"/>
                <a:cs typeface="Tahoma"/>
              </a:rPr>
              <a:t>b</a:t>
            </a:r>
            <a:r>
              <a:rPr lang="en-IN" sz="1000" spc="-25" dirty="0">
                <a:solidFill>
                  <a:srgbClr val="0C2244"/>
                </a:solidFill>
                <a:latin typeface="Tahoma"/>
                <a:cs typeface="Tahoma"/>
              </a:rPr>
              <a:t>rata</a:t>
            </a:r>
            <a:r>
              <a:rPr lang="en-IN"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-20" dirty="0">
                <a:solidFill>
                  <a:srgbClr val="0C2244"/>
                </a:solidFill>
                <a:latin typeface="Tahoma"/>
                <a:cs typeface="Tahoma"/>
              </a:rPr>
              <a:t>Mahapatra,</a:t>
            </a:r>
            <a:r>
              <a:rPr lang="en-IN"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-35" dirty="0">
                <a:solidFill>
                  <a:srgbClr val="0C2244"/>
                </a:solidFill>
                <a:latin typeface="Tahoma"/>
                <a:cs typeface="Tahoma"/>
              </a:rPr>
              <a:t>Ragunathan</a:t>
            </a:r>
            <a:r>
              <a:rPr lang="en-IN"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30" dirty="0">
                <a:solidFill>
                  <a:srgbClr val="0C2244"/>
                </a:solidFill>
                <a:latin typeface="Tahoma"/>
                <a:cs typeface="Tahoma"/>
              </a:rPr>
              <a:t>M</a:t>
            </a:r>
            <a:r>
              <a:rPr lang="en-IN" sz="1000" spc="-10" dirty="0">
                <a:solidFill>
                  <a:srgbClr val="0C2244"/>
                </a:solidFill>
                <a:latin typeface="Tahoma"/>
                <a:cs typeface="Tahoma"/>
              </a:rPr>
              <a:t>a</a:t>
            </a:r>
            <a:r>
              <a:rPr lang="en-IN" sz="1000" spc="-35" dirty="0">
                <a:solidFill>
                  <a:srgbClr val="0C2244"/>
                </a:solidFill>
                <a:latin typeface="Tahoma"/>
                <a:cs typeface="Tahoma"/>
              </a:rPr>
              <a:t>riappan,</a:t>
            </a:r>
            <a:r>
              <a:rPr lang="en-IN"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-45" dirty="0">
                <a:solidFill>
                  <a:srgbClr val="0C2244"/>
                </a:solidFill>
                <a:latin typeface="Tahoma"/>
                <a:cs typeface="Tahoma"/>
              </a:rPr>
              <a:t>and</a:t>
            </a:r>
            <a:r>
              <a:rPr lang="en-IN"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35" dirty="0">
                <a:solidFill>
                  <a:srgbClr val="0C2244"/>
                </a:solidFill>
                <a:latin typeface="Tahoma"/>
                <a:cs typeface="Tahoma"/>
              </a:rPr>
              <a:t>V</a:t>
            </a:r>
            <a:r>
              <a:rPr lang="en-IN" sz="1000" spc="-35" dirty="0">
                <a:solidFill>
                  <a:srgbClr val="0C2244"/>
                </a:solidFill>
                <a:latin typeface="Tahoma"/>
                <a:cs typeface="Tahoma"/>
              </a:rPr>
              <a:t>aibhav</a:t>
            </a:r>
            <a:r>
              <a:rPr lang="en-IN" sz="1000" spc="1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lang="en-IN" sz="1000" spc="-30" dirty="0">
                <a:solidFill>
                  <a:srgbClr val="0C2244"/>
                </a:solidFill>
                <a:latin typeface="Tahoma"/>
                <a:cs typeface="Tahoma"/>
              </a:rPr>
              <a:t>Rajan. </a:t>
            </a:r>
            <a:r>
              <a:rPr lang="en-IN" sz="1000" dirty="0">
                <a:latin typeface="Tahoma"/>
                <a:cs typeface="Tahoma"/>
              </a:rPr>
              <a:t>“Automatic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25" dirty="0">
                <a:latin typeface="Tahoma"/>
                <a:cs typeface="Tahoma"/>
              </a:rPr>
              <a:t>Hier</a:t>
            </a:r>
            <a:r>
              <a:rPr lang="en-IN" sz="1000" spc="-60" dirty="0">
                <a:latin typeface="Tahoma"/>
                <a:cs typeface="Tahoma"/>
              </a:rPr>
              <a:t>a</a:t>
            </a:r>
            <a:r>
              <a:rPr lang="en-IN" sz="1000" spc="-20" dirty="0">
                <a:latin typeface="Tahoma"/>
                <a:cs typeface="Tahoma"/>
              </a:rPr>
              <a:t>rchical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5" dirty="0">
                <a:latin typeface="Tahoma"/>
                <a:cs typeface="Tahoma"/>
              </a:rPr>
              <a:t>T</a:t>
            </a:r>
            <a:r>
              <a:rPr lang="en-IN" sz="1000" spc="-45" dirty="0">
                <a:latin typeface="Tahoma"/>
                <a:cs typeface="Tahoma"/>
              </a:rPr>
              <a:t>able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30" dirty="0">
                <a:latin typeface="Tahoma"/>
                <a:cs typeface="Tahoma"/>
              </a:rPr>
              <a:t>of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30" dirty="0">
                <a:latin typeface="Tahoma"/>
                <a:cs typeface="Tahoma"/>
              </a:rPr>
              <a:t>Content</a:t>
            </a:r>
            <a:r>
              <a:rPr lang="en-IN" sz="1000" spc="-25" dirty="0">
                <a:latin typeface="Tahoma"/>
                <a:cs typeface="Tahoma"/>
              </a:rPr>
              <a:t>s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40" dirty="0">
                <a:latin typeface="Tahoma"/>
                <a:cs typeface="Tahoma"/>
              </a:rPr>
              <a:t>Generation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25" dirty="0">
                <a:latin typeface="Tahoma"/>
                <a:cs typeface="Tahoma"/>
              </a:rPr>
              <a:t>f</a:t>
            </a:r>
            <a:r>
              <a:rPr lang="en-IN" sz="1000" spc="-70" dirty="0">
                <a:latin typeface="Tahoma"/>
                <a:cs typeface="Tahoma"/>
              </a:rPr>
              <a:t>o</a:t>
            </a:r>
            <a:r>
              <a:rPr lang="en-IN" sz="1000" spc="-25" dirty="0">
                <a:latin typeface="Tahoma"/>
                <a:cs typeface="Tahoma"/>
              </a:rPr>
              <a:t>r</a:t>
            </a:r>
            <a:r>
              <a:rPr lang="en-IN" sz="1000" spc="15" dirty="0">
                <a:latin typeface="Tahoma"/>
                <a:cs typeface="Tahoma"/>
              </a:rPr>
              <a:t> </a:t>
            </a:r>
            <a:r>
              <a:rPr lang="en-IN" sz="1000" spc="-20" dirty="0">
                <a:latin typeface="Tahoma"/>
                <a:cs typeface="Tahoma"/>
              </a:rPr>
              <a:t>Educational </a:t>
            </a:r>
            <a:r>
              <a:rPr lang="en-IN" sz="1000" spc="-15" dirty="0">
                <a:latin typeface="Tahoma"/>
                <a:cs typeface="Tahoma"/>
              </a:rPr>
              <a:t>Videos”.</a:t>
            </a:r>
            <a:r>
              <a:rPr lang="en-IN" sz="1000" spc="20" dirty="0">
                <a:latin typeface="Tahoma"/>
                <a:cs typeface="Tahoma"/>
              </a:rPr>
              <a:t> </a:t>
            </a:r>
            <a:r>
              <a:rPr lang="en-IN" sz="1000" spc="-75" dirty="0">
                <a:solidFill>
                  <a:srgbClr val="616F85"/>
                </a:solidFill>
                <a:latin typeface="Tahoma"/>
                <a:cs typeface="Tahoma"/>
              </a:rPr>
              <a:t>In: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i="1" spc="-55" dirty="0">
                <a:solidFill>
                  <a:srgbClr val="616F85"/>
                </a:solidFill>
                <a:latin typeface="Arial"/>
                <a:cs typeface="Arial"/>
              </a:rPr>
              <a:t>Companio</a:t>
            </a:r>
            <a:r>
              <a:rPr lang="en-IN" sz="1000" i="1" spc="-50" dirty="0">
                <a:solidFill>
                  <a:srgbClr val="616F85"/>
                </a:solidFill>
                <a:latin typeface="Arial"/>
                <a:cs typeface="Arial"/>
              </a:rPr>
              <a:t>n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30" dirty="0">
                <a:solidFill>
                  <a:srgbClr val="616F85"/>
                </a:solidFill>
                <a:latin typeface="Arial"/>
                <a:cs typeface="Arial"/>
              </a:rPr>
              <a:t>Pr</a:t>
            </a:r>
            <a:r>
              <a:rPr lang="en-IN" sz="1000" i="1" spc="-5" dirty="0">
                <a:solidFill>
                  <a:srgbClr val="616F85"/>
                </a:solidFill>
                <a:latin typeface="Arial"/>
                <a:cs typeface="Arial"/>
              </a:rPr>
              <a:t>o</a:t>
            </a:r>
            <a:r>
              <a:rPr lang="en-IN" sz="1000" i="1" spc="-70" dirty="0">
                <a:solidFill>
                  <a:srgbClr val="616F85"/>
                </a:solidFill>
                <a:latin typeface="Arial"/>
                <a:cs typeface="Arial"/>
              </a:rPr>
              <a:t>ceedings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20" dirty="0">
                <a:solidFill>
                  <a:srgbClr val="616F85"/>
                </a:solidFill>
                <a:latin typeface="Arial"/>
                <a:cs typeface="Arial"/>
              </a:rPr>
              <a:t>of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25" dirty="0">
                <a:solidFill>
                  <a:srgbClr val="616F85"/>
                </a:solidFill>
                <a:latin typeface="Arial"/>
                <a:cs typeface="Arial"/>
              </a:rPr>
              <a:t>the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30" dirty="0" err="1">
                <a:solidFill>
                  <a:srgbClr val="616F85"/>
                </a:solidFill>
                <a:latin typeface="Arial"/>
                <a:cs typeface="Arial"/>
              </a:rPr>
              <a:t>The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35" dirty="0">
                <a:solidFill>
                  <a:srgbClr val="616F85"/>
                </a:solidFill>
                <a:latin typeface="Arial"/>
                <a:cs typeface="Arial"/>
              </a:rPr>
              <a:t>W</a:t>
            </a:r>
            <a:r>
              <a:rPr lang="en-IN" sz="1000" i="1" spc="-80" dirty="0">
                <a:solidFill>
                  <a:srgbClr val="616F85"/>
                </a:solidFill>
                <a:latin typeface="Arial"/>
                <a:cs typeface="Arial"/>
              </a:rPr>
              <a:t>eb</a:t>
            </a:r>
            <a:r>
              <a:rPr lang="en-IN" sz="1000" i="1" spc="50" dirty="0">
                <a:solidFill>
                  <a:srgbClr val="616F85"/>
                </a:solidFill>
                <a:latin typeface="Arial"/>
                <a:cs typeface="Arial"/>
              </a:rPr>
              <a:t> </a:t>
            </a:r>
            <a:r>
              <a:rPr lang="en-IN" sz="1000" i="1" spc="-65" dirty="0">
                <a:solidFill>
                  <a:srgbClr val="616F85"/>
                </a:solidFill>
                <a:latin typeface="Arial"/>
                <a:cs typeface="Arial"/>
              </a:rPr>
              <a:t>Conference </a:t>
            </a:r>
            <a:r>
              <a:rPr lang="en-IN" sz="1000" i="1" spc="-60" dirty="0">
                <a:solidFill>
                  <a:srgbClr val="616F85"/>
                </a:solidFill>
                <a:latin typeface="Arial"/>
                <a:cs typeface="Arial"/>
              </a:rPr>
              <a:t>2018</a:t>
            </a:r>
            <a:r>
              <a:rPr lang="en-IN" sz="1000" spc="-3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25" dirty="0">
                <a:solidFill>
                  <a:srgbClr val="616F85"/>
                </a:solidFill>
                <a:latin typeface="Tahoma"/>
                <a:cs typeface="Tahoma"/>
              </a:rPr>
              <a:t>Republic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45" dirty="0">
                <a:solidFill>
                  <a:srgbClr val="616F85"/>
                </a:solidFill>
                <a:latin typeface="Tahoma"/>
                <a:cs typeface="Tahoma"/>
              </a:rPr>
              <a:t>and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25" dirty="0">
                <a:solidFill>
                  <a:srgbClr val="616F85"/>
                </a:solidFill>
                <a:latin typeface="Tahoma"/>
                <a:cs typeface="Tahoma"/>
              </a:rPr>
              <a:t>Canton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30" dirty="0">
                <a:solidFill>
                  <a:srgbClr val="616F85"/>
                </a:solidFill>
                <a:latin typeface="Tahoma"/>
                <a:cs typeface="Tahoma"/>
              </a:rPr>
              <a:t>of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60" dirty="0">
                <a:solidFill>
                  <a:srgbClr val="616F85"/>
                </a:solidFill>
                <a:latin typeface="Tahoma"/>
                <a:cs typeface="Tahoma"/>
              </a:rPr>
              <a:t>Gene</a:t>
            </a:r>
            <a:r>
              <a:rPr lang="en-IN" sz="1000" spc="-50" dirty="0">
                <a:solidFill>
                  <a:srgbClr val="616F85"/>
                </a:solidFill>
                <a:latin typeface="Tahoma"/>
                <a:cs typeface="Tahoma"/>
              </a:rPr>
              <a:t>v</a:t>
            </a:r>
            <a:r>
              <a:rPr lang="en-IN" sz="1000" spc="-55" dirty="0">
                <a:solidFill>
                  <a:srgbClr val="616F85"/>
                </a:solidFill>
                <a:latin typeface="Tahoma"/>
                <a:cs typeface="Tahoma"/>
              </a:rPr>
              <a:t>a</a:t>
            </a:r>
            <a:r>
              <a:rPr lang="en-IN" sz="1000" spc="-30" dirty="0">
                <a:solidFill>
                  <a:srgbClr val="616F85"/>
                </a:solidFill>
                <a:latin typeface="Tahoma"/>
                <a:cs typeface="Tahoma"/>
              </a:rPr>
              <a:t>,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dirty="0">
                <a:solidFill>
                  <a:srgbClr val="616F85"/>
                </a:solidFill>
                <a:latin typeface="Tahoma"/>
                <a:cs typeface="Tahoma"/>
              </a:rPr>
              <a:t>CHE: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35" dirty="0">
                <a:solidFill>
                  <a:srgbClr val="616F85"/>
                </a:solidFill>
                <a:latin typeface="Tahoma"/>
                <a:cs typeface="Tahoma"/>
              </a:rPr>
              <a:t>International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5" dirty="0">
                <a:solidFill>
                  <a:srgbClr val="616F85"/>
                </a:solidFill>
                <a:latin typeface="Tahoma"/>
                <a:cs typeface="Tahoma"/>
              </a:rPr>
              <a:t>W</a:t>
            </a:r>
            <a:r>
              <a:rPr lang="en-IN" sz="1000" spc="-75" dirty="0">
                <a:solidFill>
                  <a:srgbClr val="616F85"/>
                </a:solidFill>
                <a:latin typeface="Tahoma"/>
                <a:cs typeface="Tahoma"/>
              </a:rPr>
              <a:t>o</a:t>
            </a:r>
            <a:r>
              <a:rPr lang="en-IN" sz="1000" spc="-20" dirty="0">
                <a:solidFill>
                  <a:srgbClr val="616F85"/>
                </a:solidFill>
                <a:latin typeface="Tahoma"/>
                <a:cs typeface="Tahoma"/>
              </a:rPr>
              <a:t>rld Wide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5" dirty="0">
                <a:solidFill>
                  <a:srgbClr val="616F85"/>
                </a:solidFill>
                <a:latin typeface="Tahoma"/>
                <a:cs typeface="Tahoma"/>
              </a:rPr>
              <a:t>W</a:t>
            </a:r>
            <a:r>
              <a:rPr lang="en-IN" sz="1000" spc="-85" dirty="0">
                <a:solidFill>
                  <a:srgbClr val="616F85"/>
                </a:solidFill>
                <a:latin typeface="Tahoma"/>
                <a:cs typeface="Tahoma"/>
              </a:rPr>
              <a:t>e</a:t>
            </a:r>
            <a:r>
              <a:rPr lang="en-IN" sz="1000" spc="-40" dirty="0">
                <a:solidFill>
                  <a:srgbClr val="616F85"/>
                </a:solidFill>
                <a:latin typeface="Tahoma"/>
                <a:cs typeface="Tahoma"/>
              </a:rPr>
              <a:t>b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50" dirty="0">
                <a:solidFill>
                  <a:srgbClr val="616F85"/>
                </a:solidFill>
                <a:latin typeface="Tahoma"/>
                <a:cs typeface="Tahoma"/>
              </a:rPr>
              <a:t>Conference</a:t>
            </a:r>
            <a:r>
              <a:rPr lang="en-IN" sz="1000" spc="-40" dirty="0">
                <a:solidFill>
                  <a:srgbClr val="616F85"/>
                </a:solidFill>
                <a:latin typeface="Tahoma"/>
                <a:cs typeface="Tahoma"/>
              </a:rPr>
              <a:t>s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35" dirty="0">
                <a:solidFill>
                  <a:srgbClr val="616F85"/>
                </a:solidFill>
                <a:latin typeface="Tahoma"/>
                <a:cs typeface="Tahoma"/>
              </a:rPr>
              <a:t>Steering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35" dirty="0">
                <a:solidFill>
                  <a:srgbClr val="616F85"/>
                </a:solidFill>
                <a:latin typeface="Tahoma"/>
                <a:cs typeface="Tahoma"/>
              </a:rPr>
              <a:t>Committee</a:t>
            </a:r>
            <a:r>
              <a:rPr lang="en-IN" sz="1000" spc="-15" dirty="0">
                <a:solidFill>
                  <a:srgbClr val="616F85"/>
                </a:solidFill>
                <a:latin typeface="Tahoma"/>
                <a:cs typeface="Tahoma"/>
              </a:rPr>
              <a:t>,</a:t>
            </a:r>
            <a:r>
              <a:rPr lang="en-IN"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-45" dirty="0">
                <a:solidFill>
                  <a:srgbClr val="616F85"/>
                </a:solidFill>
                <a:latin typeface="Tahoma"/>
                <a:cs typeface="Tahoma"/>
              </a:rPr>
              <a:t>2018.</a:t>
            </a:r>
            <a:r>
              <a:rPr lang="en-IN" sz="1000" spc="2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cap="small" spc="105" dirty="0" err="1">
                <a:solidFill>
                  <a:srgbClr val="616F85"/>
                </a:solidFill>
                <a:latin typeface="Calibri"/>
                <a:cs typeface="Calibri"/>
              </a:rPr>
              <a:t>isbn</a:t>
            </a:r>
            <a:r>
              <a:rPr lang="en-IN" sz="1000" spc="-75" dirty="0">
                <a:solidFill>
                  <a:srgbClr val="616F85"/>
                </a:solidFill>
                <a:latin typeface="Tahoma"/>
                <a:cs typeface="Tahoma"/>
              </a:rPr>
              <a:t>: </a:t>
            </a:r>
            <a:r>
              <a:rPr lang="en-IN" sz="1000" spc="-50" dirty="0">
                <a:solidFill>
                  <a:srgbClr val="616F85"/>
                </a:solidFill>
                <a:latin typeface="Tahoma"/>
                <a:cs typeface="Tahoma"/>
              </a:rPr>
              <a:t>9781450356404.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cap="small" spc="110" dirty="0" err="1">
                <a:solidFill>
                  <a:srgbClr val="616F85"/>
                </a:solidFill>
                <a:latin typeface="Calibri"/>
                <a:cs typeface="Calibri"/>
              </a:rPr>
              <a:t>doi</a:t>
            </a:r>
            <a:r>
              <a:rPr lang="en-IN" sz="1000" spc="-80" dirty="0">
                <a:solidFill>
                  <a:srgbClr val="616F85"/>
                </a:solidFill>
                <a:latin typeface="Tahoma"/>
                <a:cs typeface="Tahoma"/>
              </a:rPr>
              <a:t>: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spc="40" dirty="0">
                <a:solidFill>
                  <a:srgbClr val="616F85"/>
                </a:solidFill>
                <a:latin typeface="Calibri"/>
                <a:cs typeface="Calibri"/>
                <a:hlinkClick r:id="rId4"/>
              </a:rPr>
              <a:t>10.1145/3184558.3186336</a:t>
            </a:r>
            <a:r>
              <a:rPr lang="en-IN" sz="1000" spc="-3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r>
              <a:rPr lang="en-IN"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lang="en-IN" sz="1000" cap="small" spc="145" dirty="0">
                <a:solidFill>
                  <a:srgbClr val="616F85"/>
                </a:solidFill>
                <a:latin typeface="Calibri"/>
                <a:cs typeface="Calibri"/>
              </a:rPr>
              <a:t>url</a:t>
            </a:r>
            <a:r>
              <a:rPr lang="en-IN" sz="1000" spc="-80" dirty="0">
                <a:solidFill>
                  <a:srgbClr val="616F85"/>
                </a:solidFill>
                <a:latin typeface="Tahoma"/>
                <a:cs typeface="Tahoma"/>
              </a:rPr>
              <a:t>:</a:t>
            </a:r>
            <a:r>
              <a:rPr sz="1000" spc="70" dirty="0">
                <a:solidFill>
                  <a:srgbClr val="616F85"/>
                </a:solidFill>
                <a:latin typeface="Calibri"/>
                <a:cs typeface="Calibri"/>
                <a:hlinkClick r:id="rId4"/>
              </a:rPr>
              <a:t>https://doi.org/10.1145/3184558.3186336</a:t>
            </a:r>
            <a:r>
              <a:rPr sz="1000" spc="7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endParaRPr lang="en-IN" sz="1000" dirty="0">
              <a:latin typeface="Tahoma"/>
              <a:cs typeface="Tahoma"/>
            </a:endParaRPr>
          </a:p>
          <a:p>
            <a:pPr marL="241300" marR="37465" indent="-228600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</a:pPr>
            <a:r>
              <a:rPr sz="1000" spc="-20" dirty="0">
                <a:solidFill>
                  <a:srgbClr val="0C2244"/>
                </a:solidFill>
                <a:latin typeface="Tahoma"/>
                <a:cs typeface="Tahoma"/>
              </a:rPr>
              <a:t>Antoine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0C2244"/>
                </a:solidFill>
                <a:latin typeface="Tahoma"/>
                <a:cs typeface="Tahoma"/>
              </a:rPr>
              <a:t>Miech</a:t>
            </a:r>
            <a:r>
              <a:rPr sz="1000" spc="25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et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0C2244"/>
                </a:solidFill>
                <a:latin typeface="Tahoma"/>
                <a:cs typeface="Tahoma"/>
              </a:rPr>
              <a:t>al.</a:t>
            </a:r>
            <a:r>
              <a:rPr sz="1000" spc="20" dirty="0">
                <a:solidFill>
                  <a:srgbClr val="0C224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“End-to-End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Learning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Visual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Representations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Uncurated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Instructional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Videos”.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616F85"/>
                </a:solidFill>
                <a:latin typeface="Tahoma"/>
                <a:cs typeface="Tahoma"/>
              </a:rPr>
              <a:t>In:</a:t>
            </a:r>
            <a:r>
              <a:rPr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i="1" spc="-50" dirty="0">
                <a:solidFill>
                  <a:srgbClr val="616F85"/>
                </a:solidFill>
                <a:latin typeface="Arial"/>
                <a:cs typeface="Arial"/>
              </a:rPr>
              <a:t>CVPR</a:t>
            </a:r>
            <a:r>
              <a:rPr sz="1000" spc="-50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616F85"/>
                </a:solidFill>
                <a:latin typeface="Tahoma"/>
                <a:cs typeface="Tahoma"/>
              </a:rPr>
              <a:t>2020.</a:t>
            </a:r>
            <a:endParaRPr lang="en-IN" sz="1000" dirty="0">
              <a:latin typeface="Tahoma"/>
              <a:cs typeface="Tahoma"/>
            </a:endParaRPr>
          </a:p>
          <a:p>
            <a:pPr marL="241300" marR="37465" indent="-228600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</a:pPr>
            <a:r>
              <a:rPr sz="1000" spc="-40" dirty="0">
                <a:solidFill>
                  <a:srgbClr val="0C2244"/>
                </a:solidFill>
                <a:latin typeface="Tahoma"/>
                <a:cs typeface="Tahoma"/>
              </a:rPr>
              <a:t>Darshan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Singh </a:t>
            </a:r>
            <a:r>
              <a:rPr sz="1000" spc="-5" dirty="0">
                <a:solidFill>
                  <a:srgbClr val="0C2244"/>
                </a:solidFill>
                <a:latin typeface="Tahoma"/>
                <a:cs typeface="Tahoma"/>
              </a:rPr>
              <a:t>S </a:t>
            </a:r>
            <a:r>
              <a:rPr sz="1000" spc="-30" dirty="0">
                <a:solidFill>
                  <a:srgbClr val="0C2244"/>
                </a:solidFill>
                <a:latin typeface="Tahoma"/>
                <a:cs typeface="Tahoma"/>
              </a:rPr>
              <a:t>et </a:t>
            </a:r>
            <a:r>
              <a:rPr sz="1000" spc="-25" dirty="0">
                <a:solidFill>
                  <a:srgbClr val="0C2244"/>
                </a:solidFill>
                <a:latin typeface="Tahoma"/>
                <a:cs typeface="Tahoma"/>
              </a:rPr>
              <a:t>al. </a:t>
            </a:r>
            <a:r>
              <a:rPr sz="1000" i="1" spc="-60" dirty="0">
                <a:latin typeface="Arial"/>
                <a:cs typeface="Arial"/>
              </a:rPr>
              <a:t>Unsupervised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Audio-Visual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Lecture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Segmentation</a:t>
            </a:r>
            <a:r>
              <a:rPr sz="1000" spc="-40" dirty="0">
                <a:latin typeface="Tahoma"/>
                <a:cs typeface="Tahoma"/>
              </a:rPr>
              <a:t>.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616F85"/>
                </a:solidFill>
                <a:latin typeface="Tahoma"/>
                <a:cs typeface="Tahoma"/>
              </a:rPr>
              <a:t>2022.</a:t>
            </a:r>
            <a:r>
              <a:rPr sz="1000" spc="20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616F85"/>
                </a:solidFill>
                <a:latin typeface="Tahoma"/>
                <a:cs typeface="Tahoma"/>
              </a:rPr>
              <a:t>arXiv:</a:t>
            </a:r>
            <a:r>
              <a:rPr sz="1000" spc="15" dirty="0">
                <a:solidFill>
                  <a:srgbClr val="616F85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616F85"/>
                </a:solidFill>
                <a:latin typeface="Calibri"/>
                <a:cs typeface="Calibri"/>
                <a:hlinkClick r:id="rId5"/>
              </a:rPr>
              <a:t>2210.16644</a:t>
            </a:r>
            <a:r>
              <a:rPr sz="1000" spc="105" dirty="0">
                <a:solidFill>
                  <a:srgbClr val="616F85"/>
                </a:solidFill>
                <a:latin typeface="Calibri"/>
                <a:cs typeface="Calibri"/>
                <a:hlinkClick r:id="rId5"/>
              </a:rPr>
              <a:t> [cs.CV]</a:t>
            </a:r>
            <a:r>
              <a:rPr sz="1000" spc="105" dirty="0">
                <a:solidFill>
                  <a:srgbClr val="616F85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 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18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67007"/>
            <a:ext cx="4608195" cy="189230"/>
            <a:chOff x="0" y="3267007"/>
            <a:chExt cx="4608195" cy="189230"/>
          </a:xfrm>
        </p:grpSpPr>
        <p:sp>
          <p:nvSpPr>
            <p:cNvPr id="3" name="object 3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0260" y="1297716"/>
            <a:ext cx="847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Thank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You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30" dirty="0">
                <a:latin typeface="Arial"/>
                <a:cs typeface="Arial"/>
              </a:rPr>
              <a:t>!!!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19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18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68DBA9D-CBEE-8079-DC4E-34ABE13CA4B4}"/>
              </a:ext>
            </a:extLst>
          </p:cNvPr>
          <p:cNvSpPr/>
          <p:nvPr/>
        </p:nvSpPr>
        <p:spPr>
          <a:xfrm>
            <a:off x="0" y="0"/>
            <a:ext cx="4610100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6B8BF5-052E-808F-B0AE-10BBE9D11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3417" y="167004"/>
            <a:ext cx="7213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35" dirty="0"/>
              <a:t>Content</a:t>
            </a:r>
            <a:endParaRPr spc="-35"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054EED25-39A4-0CAC-5635-E738BFC3A69B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FCD5FAE7-7D84-B6EE-CDFC-184BF43CC339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BCD62D7A-5483-E3D9-CD16-743FF817C382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D50707C-54C2-DD14-E2F5-4F99CC2CFB41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2">
            <a:extLst>
              <a:ext uri="{FF2B5EF4-FFF2-40B4-BE49-F238E27FC236}">
                <a16:creationId xmlns:a16="http://schemas.microsoft.com/office/drawing/2014/main" id="{746D89EB-7DEF-EC68-F91A-28E13A5944F2}"/>
              </a:ext>
            </a:extLst>
          </p:cNvPr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CD834FD4-A7C3-05B4-17E6-6D086EAD983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EDCFF90-39DA-F807-1005-DB91B1A62C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4AEA66-5B67-1116-0A12-D90C173D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20762"/>
              </p:ext>
            </p:extLst>
          </p:nvPr>
        </p:nvGraphicFramePr>
        <p:xfrm>
          <a:off x="513309" y="594002"/>
          <a:ext cx="369674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47">
                  <a:extLst>
                    <a:ext uri="{9D8B030D-6E8A-4147-A177-3AD203B41FA5}">
                      <a16:colId xmlns:a16="http://schemas.microsoft.com/office/drawing/2014/main" val="2656139567"/>
                    </a:ext>
                  </a:extLst>
                </a:gridCol>
                <a:gridCol w="1232247">
                  <a:extLst>
                    <a:ext uri="{9D8B030D-6E8A-4147-A177-3AD203B41FA5}">
                      <a16:colId xmlns:a16="http://schemas.microsoft.com/office/drawing/2014/main" val="693072397"/>
                    </a:ext>
                  </a:extLst>
                </a:gridCol>
                <a:gridCol w="1232247">
                  <a:extLst>
                    <a:ext uri="{9D8B030D-6E8A-4147-A177-3AD203B41FA5}">
                      <a16:colId xmlns:a16="http://schemas.microsoft.com/office/drawing/2014/main" val="2171729199"/>
                    </a:ext>
                  </a:extLst>
                </a:gridCol>
              </a:tblGrid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Slide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72580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65272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1531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31120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6-7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5005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8-9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5415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Accuracy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10-11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17064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12-13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48306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341994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Future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0845"/>
                  </a:ext>
                </a:extLst>
              </a:tr>
              <a:tr h="22107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1DCB623-F808-7CD3-571F-5AE16A7288D4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354" y="59878"/>
            <a:ext cx="72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317" y="1265950"/>
            <a:ext cx="4061460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0" algn="ctr" rtl="0">
              <a:spcBef>
                <a:spcPts val="10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objective of our project is to create an automatically applied lecture video segmentation system that splits lectures into bite-sized topics using audio cues.</a:t>
            </a:r>
            <a:endParaRPr lang="en-US" sz="14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br>
              <a:rPr lang="en-US" sz="1000" dirty="0"/>
            </a:br>
            <a:endParaRPr sz="10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9" name="object 9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500513" y="3367039"/>
            <a:ext cx="6715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3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0100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072" y="183059"/>
            <a:ext cx="4239869" cy="21236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03375" marR="5080" indent="-1475740" algn="ctr">
              <a:lnSpc>
                <a:spcPct val="106700"/>
              </a:lnSpc>
              <a:spcBef>
                <a:spcPts val="20"/>
              </a:spcBef>
            </a:pPr>
            <a:r>
              <a:rPr lang="en-IN" spc="-25" dirty="0"/>
              <a:t>Dataset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259625" y="924064"/>
            <a:ext cx="4088765" cy="1935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utilize a large-scale dataset of audio-visual lectures called </a:t>
            </a:r>
            <a:r>
              <a:rPr lang="en-US" sz="1000" spc="6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AVLectures</a:t>
            </a:r>
            <a:r>
              <a:rPr lang="en-US"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contains around 86 courses with over 2,350 lectures covering various subjects from the STEM field.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z="1000" spc="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course contains the video lectures themselves, transcripts, OCR outputs for lecture frames.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z="1000" spc="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Supplementarily, it also contains lecture notes, slides, assignments and related educational content.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z="1000" spc="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use a part of this large-scale dataset in our dataset. 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4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CBB4B371-A922-E60A-1A61-7691670AEF2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4610100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80" y="176929"/>
            <a:ext cx="4239869" cy="21236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03375" marR="5080" indent="-1475740" algn="ctr">
              <a:lnSpc>
                <a:spcPct val="106700"/>
              </a:lnSpc>
              <a:spcBef>
                <a:spcPts val="20"/>
              </a:spcBef>
            </a:pPr>
            <a:r>
              <a:rPr lang="en-IN" spc="-30" dirty="0"/>
              <a:t>Proposed Work</a:t>
            </a:r>
            <a:endParaRPr spc="-5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5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spc="-65" dirty="0"/>
              <a:t>19</a:t>
            </a:r>
            <a:endParaRPr dirty="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CBB4B371-A922-E60A-1A61-7691670AEF2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DD7D31-97B9-A28E-E1A2-8AA2DC5DA579}"/>
              </a:ext>
            </a:extLst>
          </p:cNvPr>
          <p:cNvGrpSpPr/>
          <p:nvPr/>
        </p:nvGrpSpPr>
        <p:grpSpPr>
          <a:xfrm>
            <a:off x="1680977" y="597213"/>
            <a:ext cx="1226274" cy="2521018"/>
            <a:chOff x="1535977" y="663576"/>
            <a:chExt cx="1226274" cy="2521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C7833B-73B0-3C74-EEF4-9845159DD7DE}"/>
                </a:ext>
              </a:extLst>
            </p:cNvPr>
            <p:cNvSpPr/>
            <p:nvPr/>
          </p:nvSpPr>
          <p:spPr>
            <a:xfrm>
              <a:off x="1535977" y="663576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Preprocessing of Input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325BD672-A31E-BEF7-42A8-21EBE960EB07}"/>
                </a:ext>
              </a:extLst>
            </p:cNvPr>
            <p:cNvSpPr/>
            <p:nvPr/>
          </p:nvSpPr>
          <p:spPr>
            <a:xfrm>
              <a:off x="2015377" y="944797"/>
              <a:ext cx="254437" cy="161071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C653812-DE06-2022-513F-9838E2611920}"/>
                </a:ext>
              </a:extLst>
            </p:cNvPr>
            <p:cNvSpPr/>
            <p:nvPr/>
          </p:nvSpPr>
          <p:spPr>
            <a:xfrm>
              <a:off x="1551773" y="1105867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Transcription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C4EB93E9-FA2B-EB0D-AFA4-B09F0657A3DF}"/>
                </a:ext>
              </a:extLst>
            </p:cNvPr>
            <p:cNvSpPr/>
            <p:nvPr/>
          </p:nvSpPr>
          <p:spPr>
            <a:xfrm>
              <a:off x="2029794" y="1387088"/>
              <a:ext cx="254437" cy="161071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4AB56F-AE56-A108-99EE-4D15538D6295}"/>
                </a:ext>
              </a:extLst>
            </p:cNvPr>
            <p:cNvSpPr/>
            <p:nvPr/>
          </p:nvSpPr>
          <p:spPr>
            <a:xfrm>
              <a:off x="1551773" y="1546691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Embedding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AC3288-F672-3F3D-37E5-B7E6643477E7}"/>
                </a:ext>
              </a:extLst>
            </p:cNvPr>
            <p:cNvSpPr/>
            <p:nvPr/>
          </p:nvSpPr>
          <p:spPr>
            <a:xfrm>
              <a:off x="2029794" y="1827911"/>
              <a:ext cx="254437" cy="161071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14D7775-6C30-4ACB-1D4C-B821B1CD881C}"/>
                </a:ext>
              </a:extLst>
            </p:cNvPr>
            <p:cNvSpPr/>
            <p:nvPr/>
          </p:nvSpPr>
          <p:spPr>
            <a:xfrm>
              <a:off x="1551773" y="1990159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Clustering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ECFEC46-0944-F83A-0C99-FA2E49893605}"/>
                </a:ext>
              </a:extLst>
            </p:cNvPr>
            <p:cNvSpPr/>
            <p:nvPr/>
          </p:nvSpPr>
          <p:spPr>
            <a:xfrm>
              <a:off x="2029794" y="2278685"/>
              <a:ext cx="254437" cy="161071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081E67A-DC2A-A5D0-F48E-D07D0FFDE626}"/>
                </a:ext>
              </a:extLst>
            </p:cNvPr>
            <p:cNvSpPr/>
            <p:nvPr/>
          </p:nvSpPr>
          <p:spPr>
            <a:xfrm>
              <a:off x="1551773" y="2439755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Topic Extraction</a:t>
              </a: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8F70DA2-BE96-6CE3-8046-25E52FB78A9D}"/>
                </a:ext>
              </a:extLst>
            </p:cNvPr>
            <p:cNvSpPr/>
            <p:nvPr/>
          </p:nvSpPr>
          <p:spPr>
            <a:xfrm>
              <a:off x="2015377" y="2740885"/>
              <a:ext cx="254437" cy="161071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F7A808D-6811-5CA5-440A-6E1C394D9D8F}"/>
                </a:ext>
              </a:extLst>
            </p:cNvPr>
            <p:cNvSpPr/>
            <p:nvPr/>
          </p:nvSpPr>
          <p:spPr>
            <a:xfrm>
              <a:off x="1551773" y="2903373"/>
              <a:ext cx="1210478" cy="281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Accuracy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4566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689" y="117544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RECAP</a:t>
            </a:r>
            <a:endParaRPr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400051" y="983539"/>
            <a:ext cx="392302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first converted the video files into usable audio format. Here, we have converted it to a .mp3 file format.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audio is then segmented into 10 second chunks is converted into a .wav file to ensure little to no compression and clear audio the audio volume is also increased to enable proper transcription.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6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</a:p>
          <a:p>
            <a:pPr marL="38100">
              <a:lnSpc>
                <a:spcPts val="580"/>
              </a:lnSpc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0A234-29EE-17A8-71D2-D9287C9FC6ED}"/>
              </a:ext>
            </a:extLst>
          </p:cNvPr>
          <p:cNvSpPr txBox="1"/>
          <p:nvPr/>
        </p:nvSpPr>
        <p:spPr>
          <a:xfrm>
            <a:off x="315535" y="633849"/>
            <a:ext cx="3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 Conversion and Segmentation: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3418D3A-3884-254A-6CE9-B30FDA5786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9E89765-06A2-810F-9D2F-E4F60E74E635}"/>
              </a:ext>
            </a:extLst>
          </p:cNvPr>
          <p:cNvSpPr txBox="1"/>
          <p:nvPr/>
        </p:nvSpPr>
        <p:spPr>
          <a:xfrm>
            <a:off x="401689" y="2242351"/>
            <a:ext cx="392302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Transcription of the audio chunks is done using Whisper, text files of the audio chunks are received as output.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transcriptions are then individually embedded using the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SentenceTransformer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embedding model.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DA97C-371F-6E71-0ACF-DD2CAD27B6B8}"/>
              </a:ext>
            </a:extLst>
          </p:cNvPr>
          <p:cNvSpPr txBox="1"/>
          <p:nvPr/>
        </p:nvSpPr>
        <p:spPr>
          <a:xfrm>
            <a:off x="315535" y="1951765"/>
            <a:ext cx="3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Transcription and Embedding: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689" y="117544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RECAP</a:t>
            </a:r>
            <a:endParaRPr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342495" y="1470396"/>
            <a:ext cx="3923026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pass these embedded vectors through an Agglomerative Clustering algorithm.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Clusters are printed to show topic division.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7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</a:p>
          <a:p>
            <a:pPr marL="38100">
              <a:lnSpc>
                <a:spcPts val="580"/>
              </a:lnSpc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0A234-29EE-17A8-71D2-D9287C9FC6ED}"/>
              </a:ext>
            </a:extLst>
          </p:cNvPr>
          <p:cNvSpPr txBox="1"/>
          <p:nvPr/>
        </p:nvSpPr>
        <p:spPr>
          <a:xfrm>
            <a:off x="247650" y="1189226"/>
            <a:ext cx="3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3418D3A-3884-254A-6CE9-B30FDA5786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417013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3215" y="1349375"/>
            <a:ext cx="3770627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use topic extraction methods that organize and understand large collections of text data, by assigning “tags” or categories according to each individual text's topic or theme.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this we are trying to obtain the actual topic discussed in a particular segment of the entire audio lecture.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achieving this we used an algorithm known as Latent Dirichlet Allocation(LDA).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8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0A234-29EE-17A8-71D2-D9287C9FC6ED}"/>
              </a:ext>
            </a:extLst>
          </p:cNvPr>
          <p:cNvSpPr txBox="1"/>
          <p:nvPr/>
        </p:nvSpPr>
        <p:spPr>
          <a:xfrm>
            <a:off x="314748" y="96837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Extraction</a:t>
            </a: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858736DF-4FD2-27E0-10EC-2CCBCDB8D06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65ED067-CBD1-1704-0241-833C441ABE23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248" y="122452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Work Done</a:t>
            </a:r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32933294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8309" y="968375"/>
            <a:ext cx="3770627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LDA is used to classify text in a document to a particular topic. 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document is modeled as a multinomial distribution of topics.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LDA assumes that every chunk of text we feed into it will contain words that are somehow related. 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assumes documents are produced from a mixture of topics. Those topics then generate words based on their probability distribution.</a:t>
            </a:r>
          </a:p>
          <a:p>
            <a:pPr marL="171450" indent="-1714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we get a pool of words according to the probability distribution and an apt title or topic for the segment is obtained by getting the max valued topic in terms of probability. 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61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91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C2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551" y="3367039"/>
            <a:ext cx="66357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Technical</a:t>
            </a:r>
            <a:r>
              <a:rPr sz="5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Presentation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23077" y="3367039"/>
            <a:ext cx="2794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9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lang="en-IN" dirty="0"/>
              <a:t>19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0A234-29EE-17A8-71D2-D9287C9FC6ED}"/>
              </a:ext>
            </a:extLst>
          </p:cNvPr>
          <p:cNvSpPr txBox="1"/>
          <p:nvPr/>
        </p:nvSpPr>
        <p:spPr>
          <a:xfrm>
            <a:off x="202476" y="49887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Latent Dirichlet Allocation(LDA)</a:t>
            </a: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858736DF-4FD2-27E0-10EC-2CCBCDB8D06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500512" y="3367039"/>
            <a:ext cx="633337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lang="en-IN" spc="10" dirty="0"/>
              <a:t>November</a:t>
            </a:r>
            <a:r>
              <a:rPr spc="-5" dirty="0"/>
              <a:t> </a:t>
            </a:r>
            <a:r>
              <a:rPr lang="en-IN" spc="-15" dirty="0"/>
              <a:t>15</a:t>
            </a:r>
            <a:r>
              <a:rPr spc="-15" dirty="0"/>
              <a:t>,</a:t>
            </a:r>
            <a:r>
              <a:rPr spc="-5" dirty="0"/>
              <a:t> </a:t>
            </a:r>
            <a:r>
              <a:rPr dirty="0"/>
              <a:t>2023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65ED067-CBD1-1704-0241-833C441ABE23}"/>
              </a:ext>
            </a:extLst>
          </p:cNvPr>
          <p:cNvSpPr/>
          <p:nvPr/>
        </p:nvSpPr>
        <p:spPr>
          <a:xfrm>
            <a:off x="0" y="-1"/>
            <a:ext cx="4610100" cy="434975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246" y="107367"/>
            <a:ext cx="1310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IN" spc="-30" dirty="0"/>
              <a:t>Work Done</a:t>
            </a:r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72196565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1215</Words>
  <Application>Microsoft Office PowerPoint</Application>
  <PresentationFormat>Custom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Trebuchet MS</vt:lpstr>
      <vt:lpstr>Office Theme</vt:lpstr>
      <vt:lpstr>AUTOMATED VIDEO SEGMENTATION  PROJECT</vt:lpstr>
      <vt:lpstr>Content</vt:lpstr>
      <vt:lpstr>Objective</vt:lpstr>
      <vt:lpstr>Dataset</vt:lpstr>
      <vt:lpstr>Proposed Work</vt:lpstr>
      <vt:lpstr>RECAP</vt:lpstr>
      <vt:lpstr>RECAP</vt:lpstr>
      <vt:lpstr>Work Done</vt:lpstr>
      <vt:lpstr>Work Done</vt:lpstr>
      <vt:lpstr>Accuracy Metrics</vt:lpstr>
      <vt:lpstr>Accuracy metrics</vt:lpstr>
      <vt:lpstr>Results</vt:lpstr>
      <vt:lpstr>Result of the Progressed work</vt:lpstr>
      <vt:lpstr>Result of the Progressed work</vt:lpstr>
      <vt:lpstr>Conclusion</vt:lpstr>
      <vt:lpstr>Future Works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</dc:title>
  <dc:creator>Jibin Thomas</dc:creator>
  <cp:lastModifiedBy>Sanat Jayakrishnan-AM.EN.U4EAC20058</cp:lastModifiedBy>
  <cp:revision>13</cp:revision>
  <dcterms:created xsi:type="dcterms:W3CDTF">2023-10-14T05:59:14Z</dcterms:created>
  <dcterms:modified xsi:type="dcterms:W3CDTF">2023-11-15T05:35:01Z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2023-10-14T00:00:00Z</vt:filetime>
  </property>
</Properties>
</file>