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FFFEFB-DFF0-FE92-7B2A-9C0967B7A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BDE332-9C63-28FD-688F-B7065C37C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8C0C33-26C0-63EE-42FB-596D22FC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F586-4E64-43BF-8211-EC0D70D369F4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03E199-8F47-BF3D-2E84-5A0471BE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FD97A9-7D79-6356-50BC-7E607F33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0D8B-C9A8-4722-8B8F-621E650D0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27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88F4B2-4D94-D4D8-A5A8-D3F4FC14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43D9B9-EA3B-FCFE-F203-663810814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55688B-C696-704F-C03C-E8F2D8B0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F586-4E64-43BF-8211-EC0D70D369F4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9E96DB-0818-1035-9110-1D808C47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E4F0CE-89FA-CEBF-2BD9-56B340DE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0D8B-C9A8-4722-8B8F-621E650D0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68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865091-68CA-DF31-83E4-F4A801B66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A1607B-F13D-8E6A-2287-C8B57D8BA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1960AA-5659-8E39-1F55-E3C3F4AA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F586-4E64-43BF-8211-EC0D70D369F4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04531C-02E6-4AB5-F502-A4ADBBD5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C8FAA7-B4C1-CF2D-33DB-BF73F548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0D8B-C9A8-4722-8B8F-621E650D0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53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CEF6E-2A3A-6306-D806-A0474833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3320D4-4C9D-74A4-62D2-941F0B4E0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2CDED9-B179-D518-6051-32B373EC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F586-4E64-43BF-8211-EC0D70D369F4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12EC1D-877B-AE62-84E3-19030BC1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D8D8B3-8D3A-C6A5-3CB6-09B28730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0D8B-C9A8-4722-8B8F-621E650D0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25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576A9-32F6-C95F-3052-8DA313289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5CADDD-D962-8382-A505-DE6B27DBC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9BC4D3-B98D-192A-18A1-6F3447A5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F586-4E64-43BF-8211-EC0D70D369F4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4FEA82-D6A4-2201-D3BC-1564559D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564F29-A3CB-2139-7A56-7F6609F2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0D8B-C9A8-4722-8B8F-621E650D0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08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735C4-2F78-AD15-BDCB-445BC5E6A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0ABE3-E4B0-874B-A01A-12930D485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7C586B-D9C1-BC0D-B24B-3015541FF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090A9B-08EF-6DA3-5B81-B2B1AECE9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F586-4E64-43BF-8211-EC0D70D369F4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484D3B-0636-0A00-312A-7D450B7E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16B16D-B7A9-BF71-B395-AE33EBDF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0D8B-C9A8-4722-8B8F-621E650D0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70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B95A5-C1D4-7D5E-07F6-D7A63325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F6B998-5FC2-9913-2E62-A06D97CAF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386499-E99F-4DE0-42F8-44153C8F7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DFEC1D6-91D8-3E68-E46C-4CB5C8A09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44074A3-4ACE-C0B1-A435-E4E30B14B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E5E9A19-D2AF-9687-180F-B8BBD4DD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F586-4E64-43BF-8211-EC0D70D369F4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2131D10-82B9-E786-394C-E93B286F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E2FC59D-66CA-D957-AB00-F14A1433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0D8B-C9A8-4722-8B8F-621E650D0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34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706C61-0FFB-D7CE-CA6A-1A810E8D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63DF80-A1B8-CB35-B12C-2D0555B39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F586-4E64-43BF-8211-EC0D70D369F4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1C8028-D1DB-C235-7F5E-FF31A473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91EA635-3296-F3E1-C523-6F0D9B26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0D8B-C9A8-4722-8B8F-621E650D0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21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2426825-AFDA-CA71-C510-3690102C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F586-4E64-43BF-8211-EC0D70D369F4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6AB5380-2391-A131-034B-2A74767F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94EA00-0CE3-FF18-7426-83F3C706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0D8B-C9A8-4722-8B8F-621E650D0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72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67904-26E6-5207-4429-7E0F8915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0ADDBB-7577-F73C-A1EB-346A2E151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16C6C9-6155-5508-1739-B90FE5145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7BB3B3-9830-11EA-1D26-E8D528E9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F586-4E64-43BF-8211-EC0D70D369F4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4492EE-AA1E-3C6F-9EAF-AD2AAB6F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D5E0D7-C1A9-0661-B97E-D4A7E0AF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0D8B-C9A8-4722-8B8F-621E650D0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70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2F9D81-38D0-A543-8384-7B371F1F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F7454E-BF3F-04A1-70BB-8CE66AC3A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969991-25A8-6CFF-2095-663FECF58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3DBD74-DB38-37ED-10B5-036780652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3F586-4E64-43BF-8211-EC0D70D369F4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6ED982-2678-014F-DE1F-7061B2B2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19417F-EA36-F306-5568-1939F7C9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0D8B-C9A8-4722-8B8F-621E650D0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68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217BC5-3EF2-6CD2-1823-5F844AC62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591948-C733-5AC8-05EF-7E3B9AC85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2D671A-1225-DB8C-807A-9C0EBB817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3F586-4E64-43BF-8211-EC0D70D369F4}" type="datetimeFigureOut">
              <a:rPr lang="ru-RU" smtClean="0"/>
              <a:t>18.12.2023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1682DF-64DD-8806-1EA5-18F03447C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782CCB-0751-4ADE-8E91-30AB5E976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20D8B-C9A8-4722-8B8F-621E650D0F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50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3B84D-B582-B1AA-D79C-D968A8EA2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b="0" i="0" dirty="0" err="1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SELinux</a:t>
            </a:r>
            <a:r>
              <a:rPr lang="ru-RU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– описание и особенности работы с системой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34B624-ADB8-1EA4-D18F-FAA768EAE9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4159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7409E7-5FDA-DC05-C5E0-3FCA47E952DE}"/>
              </a:ext>
            </a:extLst>
          </p:cNvPr>
          <p:cNvSpPr txBox="1"/>
          <p:nvPr/>
        </p:nvSpPr>
        <p:spPr>
          <a:xfrm>
            <a:off x="0" y="74358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spcAft>
                <a:spcPts val="800"/>
              </a:spcAft>
            </a:pPr>
            <a:r>
              <a:rPr lang="ru-RU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Политики </a:t>
            </a:r>
            <a:r>
              <a:rPr lang="en-US" sz="3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SELinux</a:t>
            </a:r>
            <a:endParaRPr lang="ru-RU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30FD4-7425-87A9-BD73-60D922CFFFE7}"/>
              </a:ext>
            </a:extLst>
          </p:cNvPr>
          <p:cNvSpPr txBox="1"/>
          <p:nvPr/>
        </p:nvSpPr>
        <p:spPr>
          <a:xfrm>
            <a:off x="554181" y="1962788"/>
            <a:ext cx="110559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Изначальная настройка </a:t>
            </a:r>
            <a:r>
              <a:rPr lang="en-US" sz="1800" kern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SELinux</a:t>
            </a:r>
            <a:r>
              <a:rPr lang="en-US" sz="18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ru-RU" kern="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во многих моментах является слишком строгой для пользователей и </a:t>
            </a:r>
            <a:r>
              <a:rPr lang="ru-RU" kern="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трудозатратной</a:t>
            </a:r>
            <a:r>
              <a:rPr lang="ru-RU" kern="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для системных администраторов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6D67A-ACBB-09C8-7D03-B33CFD3B3E5B}"/>
              </a:ext>
            </a:extLst>
          </p:cNvPr>
          <p:cNvSpPr txBox="1"/>
          <p:nvPr/>
        </p:nvSpPr>
        <p:spPr>
          <a:xfrm>
            <a:off x="554181" y="2967335"/>
            <a:ext cx="10963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kern="0" dirty="0">
                <a:solidFill>
                  <a:srgbClr val="333333"/>
                </a:solidFill>
                <a:latin typeface="Arial" panose="020B0604020202020204" pitchFamily="34" charset="0"/>
              </a:rPr>
              <a:t>Решения: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70788C-314E-18D3-0CB6-9213EA5B7296}"/>
              </a:ext>
            </a:extLst>
          </p:cNvPr>
          <p:cNvSpPr txBox="1"/>
          <p:nvPr/>
        </p:nvSpPr>
        <p:spPr>
          <a:xfrm>
            <a:off x="554180" y="3918775"/>
            <a:ext cx="11055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kern="0" dirty="0">
                <a:solidFill>
                  <a:srgbClr val="333333"/>
                </a:solidFill>
                <a:latin typeface="Arial" panose="020B0604020202020204" pitchFamily="34" charset="0"/>
              </a:rPr>
              <a:t>Заранее сконфигурированные целевые политики для ключевых приложений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9B34FE-A641-018F-3986-74BA2BB01DC5}"/>
              </a:ext>
            </a:extLst>
          </p:cNvPr>
          <p:cNvSpPr txBox="1"/>
          <p:nvPr/>
        </p:nvSpPr>
        <p:spPr>
          <a:xfrm>
            <a:off x="554180" y="44789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kern="0" dirty="0">
                <a:solidFill>
                  <a:srgbClr val="333333"/>
                </a:solidFill>
                <a:latin typeface="Arial" panose="020B0604020202020204" pitchFamily="34" charset="0"/>
              </a:rPr>
              <a:t>Политики </a:t>
            </a:r>
            <a:r>
              <a:rPr lang="en-US" kern="0" dirty="0" err="1">
                <a:solidFill>
                  <a:srgbClr val="333333"/>
                </a:solidFill>
                <a:latin typeface="Arial" panose="020B0604020202020204" pitchFamily="34" charset="0"/>
              </a:rPr>
              <a:t>targered</a:t>
            </a:r>
            <a:r>
              <a:rPr lang="en-US" kern="0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ru-RU" kern="0" dirty="0">
                <a:solidFill>
                  <a:srgbClr val="333333"/>
                </a:solidFill>
                <a:latin typeface="Arial" panose="020B0604020202020204" pitchFamily="34" charset="0"/>
              </a:rPr>
              <a:t>и </a:t>
            </a:r>
            <a:r>
              <a:rPr lang="en-US" kern="0" dirty="0">
                <a:solidFill>
                  <a:srgbClr val="333333"/>
                </a:solidFill>
                <a:latin typeface="Arial" panose="020B0604020202020204" pitchFamily="34" charset="0"/>
              </a:rPr>
              <a:t>strict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4588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7409E7-5FDA-DC05-C5E0-3FCA47E952DE}"/>
              </a:ext>
            </a:extLst>
          </p:cNvPr>
          <p:cNvSpPr txBox="1"/>
          <p:nvPr/>
        </p:nvSpPr>
        <p:spPr>
          <a:xfrm>
            <a:off x="0" y="74358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spcAft>
                <a:spcPts val="800"/>
              </a:spcAft>
            </a:pPr>
            <a:r>
              <a:rPr lang="ru-RU" sz="3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Отличие п</a:t>
            </a:r>
            <a:r>
              <a:rPr lang="ru-RU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олитики безопасности </a:t>
            </a:r>
            <a:r>
              <a:rPr lang="en-US" sz="3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SELinux</a:t>
            </a:r>
            <a:r>
              <a:rPr lang="ru-RU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от </a:t>
            </a:r>
            <a:r>
              <a:rPr lang="en-US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DAC</a:t>
            </a:r>
            <a:endParaRPr lang="ru-RU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6D67A-ACBB-09C8-7D03-B33CFD3B3E5B}"/>
              </a:ext>
            </a:extLst>
          </p:cNvPr>
          <p:cNvSpPr txBox="1"/>
          <p:nvPr/>
        </p:nvSpPr>
        <p:spPr>
          <a:xfrm>
            <a:off x="554180" y="2634826"/>
            <a:ext cx="10963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333333"/>
                </a:solidFill>
                <a:latin typeface="Arial" panose="020B0604020202020204" pitchFamily="34" charset="0"/>
              </a:rPr>
              <a:t>DAC: </a:t>
            </a:r>
            <a:r>
              <a:rPr lang="ru-RU" sz="18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доступ основан на правах владельца файла или группы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70788C-314E-18D3-0CB6-9213EA5B7296}"/>
              </a:ext>
            </a:extLst>
          </p:cNvPr>
          <p:cNvSpPr txBox="1"/>
          <p:nvPr/>
        </p:nvSpPr>
        <p:spPr>
          <a:xfrm>
            <a:off x="554180" y="3484511"/>
            <a:ext cx="11055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SELinux</a:t>
            </a:r>
            <a:r>
              <a:rPr lang="en-US" sz="18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 </a:t>
            </a:r>
            <a:r>
              <a:rPr lang="ru-RU" sz="18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каждый объект в системе обладает контекстом безопасности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2858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7409E7-5FDA-DC05-C5E0-3FCA47E952DE}"/>
              </a:ext>
            </a:extLst>
          </p:cNvPr>
          <p:cNvSpPr txBox="1"/>
          <p:nvPr/>
        </p:nvSpPr>
        <p:spPr>
          <a:xfrm>
            <a:off x="0" y="3136612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>
              <a:spcAft>
                <a:spcPts val="800"/>
              </a:spcAft>
            </a:pPr>
            <a:r>
              <a:rPr lang="ru-RU" sz="3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Спасибо за внимание</a:t>
            </a:r>
            <a:endParaRPr lang="ru-RU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78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7409E7-5FDA-DC05-C5E0-3FCA47E952DE}"/>
              </a:ext>
            </a:extLst>
          </p:cNvPr>
          <p:cNvSpPr txBox="1"/>
          <p:nvPr/>
        </p:nvSpPr>
        <p:spPr>
          <a:xfrm>
            <a:off x="0" y="74358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spcAft>
                <a:spcPts val="800"/>
              </a:spcAft>
            </a:pPr>
            <a:r>
              <a:rPr lang="ru-RU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Введение</a:t>
            </a:r>
            <a:endParaRPr lang="ru-RU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99AEA4-F08D-C0B0-E3C9-3D01C6E1BB77}"/>
              </a:ext>
            </a:extLst>
          </p:cNvPr>
          <p:cNvSpPr txBox="1"/>
          <p:nvPr/>
        </p:nvSpPr>
        <p:spPr>
          <a:xfrm>
            <a:off x="461817" y="1888944"/>
            <a:ext cx="11296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SELinux</a:t>
            </a:r>
            <a:r>
              <a:rPr lang="ru-RU" sz="18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</a:t>
            </a:r>
            <a:r>
              <a:rPr lang="ru-RU" sz="1800" kern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SELinux</a:t>
            </a:r>
            <a:r>
              <a:rPr lang="ru-RU" sz="18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— это система принудительного контроля доступа, реализованная на уровне ядра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6702E8-C390-5F70-E3A4-1276AA581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182" y="3255267"/>
            <a:ext cx="6511636" cy="325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1BD79F-4A76-4089-AB4F-321A5DA6169C}"/>
              </a:ext>
            </a:extLst>
          </p:cNvPr>
          <p:cNvSpPr txBox="1"/>
          <p:nvPr/>
        </p:nvSpPr>
        <p:spPr>
          <a:xfrm>
            <a:off x="461816" y="2390009"/>
            <a:ext cx="8118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В дистрибутивах RHEL, </a:t>
            </a:r>
            <a:r>
              <a:rPr lang="ru-RU" sz="1800" kern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CentOS</a:t>
            </a:r>
            <a:r>
              <a:rPr lang="ru-RU" sz="18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ru-RU" sz="1800" kern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Fedora</a:t>
            </a:r>
            <a:r>
              <a:rPr lang="ru-RU" kern="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ru-RU" sz="18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устанавливается "из коробки"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238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7409E7-5FDA-DC05-C5E0-3FCA47E952DE}"/>
              </a:ext>
            </a:extLst>
          </p:cNvPr>
          <p:cNvSpPr txBox="1"/>
          <p:nvPr/>
        </p:nvSpPr>
        <p:spPr>
          <a:xfrm>
            <a:off x="0" y="74358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spcAft>
                <a:spcPts val="800"/>
              </a:spcAft>
            </a:pPr>
            <a:r>
              <a:rPr lang="ru-RU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Введение</a:t>
            </a:r>
            <a:endParaRPr lang="ru-RU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99AEA4-F08D-C0B0-E3C9-3D01C6E1BB77}"/>
              </a:ext>
            </a:extLst>
          </p:cNvPr>
          <p:cNvSpPr txBox="1"/>
          <p:nvPr/>
        </p:nvSpPr>
        <p:spPr>
          <a:xfrm>
            <a:off x="461817" y="1888944"/>
            <a:ext cx="112960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800"/>
              </a:spcAft>
            </a:pPr>
            <a:r>
              <a:rPr lang="ru-RU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Была разработана для того, чтобы исправить недостатки традиционной системы безопасности UNIX (DAC)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6702E8-C390-5F70-E3A4-1276AA581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182" y="3255267"/>
            <a:ext cx="6511636" cy="325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1BD79F-4A76-4089-AB4F-321A5DA6169C}"/>
              </a:ext>
            </a:extLst>
          </p:cNvPr>
          <p:cNvSpPr txBox="1"/>
          <p:nvPr/>
        </p:nvSpPr>
        <p:spPr>
          <a:xfrm>
            <a:off x="886688" y="2710605"/>
            <a:ext cx="8118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SELinux</a:t>
            </a:r>
            <a:r>
              <a:rPr lang="ru-RU" sz="18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работает "после" DAC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19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7409E7-5FDA-DC05-C5E0-3FCA47E952DE}"/>
              </a:ext>
            </a:extLst>
          </p:cNvPr>
          <p:cNvSpPr txBox="1"/>
          <p:nvPr/>
        </p:nvSpPr>
        <p:spPr>
          <a:xfrm>
            <a:off x="0" y="74358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spcAft>
                <a:spcPts val="800"/>
              </a:spcAft>
            </a:pPr>
            <a:r>
              <a:rPr lang="ru-RU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термины</a:t>
            </a:r>
            <a:endParaRPr lang="ru-RU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99AEA4-F08D-C0B0-E3C9-3D01C6E1BB77}"/>
              </a:ext>
            </a:extLst>
          </p:cNvPr>
          <p:cNvSpPr txBox="1"/>
          <p:nvPr/>
        </p:nvSpPr>
        <p:spPr>
          <a:xfrm>
            <a:off x="461817" y="1888944"/>
            <a:ext cx="112960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800"/>
              </a:spcAft>
            </a:pPr>
            <a:r>
              <a:rPr lang="ru-RU" sz="1800" b="1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Домен </a:t>
            </a:r>
            <a:r>
              <a:rPr lang="ru-RU" sz="18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— список действий, которые может выполнять процесс. Обычно в качестве домена определяется минимально-возможный набор действий, при помощи которых процесс способен функционировать. 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1BD79F-4A76-4089-AB4F-321A5DA6169C}"/>
              </a:ext>
            </a:extLst>
          </p:cNvPr>
          <p:cNvSpPr txBox="1"/>
          <p:nvPr/>
        </p:nvSpPr>
        <p:spPr>
          <a:xfrm>
            <a:off x="461817" y="3003523"/>
            <a:ext cx="8118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800"/>
              </a:spcAft>
            </a:pPr>
            <a:r>
              <a:rPr lang="ru-RU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Роль </a:t>
            </a:r>
            <a:r>
              <a:rPr lang="ru-RU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 список доменов, которые могут быть применены.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0F82C3-BC2C-D4A8-AB61-950D4F3D8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4330336"/>
            <a:ext cx="2344358" cy="161174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6A8648E-65B5-34E8-A833-FD97D26DB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542" y="3348972"/>
            <a:ext cx="3574473" cy="35744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A44E12-5081-068D-B8E0-6B858D1F8903}"/>
              </a:ext>
            </a:extLst>
          </p:cNvPr>
          <p:cNvSpPr txBox="1"/>
          <p:nvPr/>
        </p:nvSpPr>
        <p:spPr>
          <a:xfrm>
            <a:off x="5438539" y="611441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Не этот домен!!!</a:t>
            </a:r>
          </a:p>
        </p:txBody>
      </p:sp>
    </p:spTree>
    <p:extLst>
      <p:ext uri="{BB962C8B-B14F-4D97-AF65-F5344CB8AC3E}">
        <p14:creationId xmlns:p14="http://schemas.microsoft.com/office/powerpoint/2010/main" val="5695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7409E7-5FDA-DC05-C5E0-3FCA47E952DE}"/>
              </a:ext>
            </a:extLst>
          </p:cNvPr>
          <p:cNvSpPr txBox="1"/>
          <p:nvPr/>
        </p:nvSpPr>
        <p:spPr>
          <a:xfrm>
            <a:off x="0" y="74358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spcAft>
                <a:spcPts val="800"/>
              </a:spcAft>
            </a:pPr>
            <a:r>
              <a:rPr lang="ru-RU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термины</a:t>
            </a:r>
            <a:endParaRPr lang="ru-RU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99AEA4-F08D-C0B0-E3C9-3D01C6E1BB77}"/>
              </a:ext>
            </a:extLst>
          </p:cNvPr>
          <p:cNvSpPr txBox="1"/>
          <p:nvPr/>
        </p:nvSpPr>
        <p:spPr>
          <a:xfrm>
            <a:off x="461817" y="1888944"/>
            <a:ext cx="112960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800"/>
              </a:spcAft>
            </a:pPr>
            <a:r>
              <a:rPr lang="ru-RU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Тип </a:t>
            </a:r>
            <a:r>
              <a:rPr lang="ru-RU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 набор действий, которые допустимы по отношения к объекту. Тип отличается от домена тем, что он может применяться к каталогам и файлам (т.е. для данных), в то время как домен применяется к процессам.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1BD79F-4A76-4089-AB4F-321A5DA6169C}"/>
              </a:ext>
            </a:extLst>
          </p:cNvPr>
          <p:cNvSpPr txBox="1"/>
          <p:nvPr/>
        </p:nvSpPr>
        <p:spPr>
          <a:xfrm>
            <a:off x="461817" y="3003523"/>
            <a:ext cx="11166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800"/>
              </a:spcAft>
            </a:pPr>
            <a:r>
              <a:rPr lang="ru-RU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Контекст безопасности</a:t>
            </a:r>
            <a:r>
              <a:rPr lang="ru-RU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— все атрибуты </a:t>
            </a:r>
            <a:r>
              <a:rPr lang="ru-RU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SELinux</a:t>
            </a:r>
            <a:r>
              <a:rPr lang="ru-RU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— роли, типы и домены.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5DF91-DF23-89D3-681C-B4D6EC88A50F}"/>
              </a:ext>
            </a:extLst>
          </p:cNvPr>
          <p:cNvSpPr txBox="1"/>
          <p:nvPr/>
        </p:nvSpPr>
        <p:spPr>
          <a:xfrm>
            <a:off x="461817" y="35641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800"/>
              </a:spcAft>
            </a:pPr>
            <a:r>
              <a:rPr lang="ru-RU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Субъект</a:t>
            </a:r>
            <a:r>
              <a:rPr lang="ru-RU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программа, процесс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C48F8A-7FAE-1134-8E8E-35468CF9E9C8}"/>
              </a:ext>
            </a:extLst>
          </p:cNvPr>
          <p:cNvSpPr txBox="1"/>
          <p:nvPr/>
        </p:nvSpPr>
        <p:spPr>
          <a:xfrm>
            <a:off x="461817" y="42349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800"/>
              </a:spcAft>
            </a:pPr>
            <a:r>
              <a:rPr lang="ru-RU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</a:t>
            </a:r>
            <a:r>
              <a:rPr lang="ru-RU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файлы данных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61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7409E7-5FDA-DC05-C5E0-3FCA47E952DE}"/>
              </a:ext>
            </a:extLst>
          </p:cNvPr>
          <p:cNvSpPr txBox="1"/>
          <p:nvPr/>
        </p:nvSpPr>
        <p:spPr>
          <a:xfrm>
            <a:off x="0" y="74358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spcAft>
                <a:spcPts val="800"/>
              </a:spcAft>
            </a:pPr>
            <a:r>
              <a:rPr lang="ru-RU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Решение проблем традиционной модели безопасности</a:t>
            </a:r>
            <a:endParaRPr lang="ru-RU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99203-8ABC-AA7A-13A2-E38B4F6FF29D}"/>
              </a:ext>
            </a:extLst>
          </p:cNvPr>
          <p:cNvSpPr txBox="1"/>
          <p:nvPr/>
        </p:nvSpPr>
        <p:spPr>
          <a:xfrm>
            <a:off x="443345" y="2036771"/>
            <a:ext cx="11323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SELinux</a:t>
            </a:r>
            <a:r>
              <a:rPr lang="ru-RU" sz="18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следует модели минимально необходимых привилегий для каждого сервиса, пользователя и программы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6BF337-60B5-5749-D23E-0B5D8885D356}"/>
              </a:ext>
            </a:extLst>
          </p:cNvPr>
          <p:cNvSpPr txBox="1"/>
          <p:nvPr/>
        </p:nvSpPr>
        <p:spPr>
          <a:xfrm>
            <a:off x="443344" y="2929845"/>
            <a:ext cx="110836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kern="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К</a:t>
            </a:r>
            <a:r>
              <a:rPr lang="ru-RU" sz="18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аждый элемент системы имеет только те права, которые жизненно необходимы ему для функционирования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276B6A-5129-97AF-8E86-99D5F62AF57F}"/>
              </a:ext>
            </a:extLst>
          </p:cNvPr>
          <p:cNvSpPr txBox="1"/>
          <p:nvPr/>
        </p:nvSpPr>
        <p:spPr>
          <a:xfrm>
            <a:off x="443344" y="3985644"/>
            <a:ext cx="110836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При попытке получить доступ к дополнительному ресурсу, система отказывает в доступе а сама попытка будет зарегистрирована в журнал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6274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7409E7-5FDA-DC05-C5E0-3FCA47E952DE}"/>
              </a:ext>
            </a:extLst>
          </p:cNvPr>
          <p:cNvSpPr txBox="1"/>
          <p:nvPr/>
        </p:nvSpPr>
        <p:spPr>
          <a:xfrm>
            <a:off x="0" y="74358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spcAft>
                <a:spcPts val="800"/>
              </a:spcAft>
            </a:pPr>
            <a:r>
              <a:rPr lang="ru-RU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Решение проблем традиционной модели безопасности</a:t>
            </a:r>
            <a:endParaRPr lang="ru-RU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9C55FD-4A28-1916-428B-58E908A74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079" y="3140363"/>
            <a:ext cx="6481841" cy="34266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97EEAA-58F0-9C96-EF21-A4E6030946CF}"/>
              </a:ext>
            </a:extLst>
          </p:cNvPr>
          <p:cNvSpPr txBox="1"/>
          <p:nvPr/>
        </p:nvSpPr>
        <p:spPr>
          <a:xfrm>
            <a:off x="434108" y="1833571"/>
            <a:ext cx="11323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Приложения прикладного уровня ничего не знают о </a:t>
            </a:r>
            <a:r>
              <a:rPr lang="ru-RU" sz="1800" kern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SELinux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797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7409E7-5FDA-DC05-C5E0-3FCA47E952DE}"/>
              </a:ext>
            </a:extLst>
          </p:cNvPr>
          <p:cNvSpPr txBox="1"/>
          <p:nvPr/>
        </p:nvSpPr>
        <p:spPr>
          <a:xfrm>
            <a:off x="0" y="74358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spcAft>
                <a:spcPts val="800"/>
              </a:spcAft>
            </a:pPr>
            <a:r>
              <a:rPr lang="ru-RU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Режимы работы </a:t>
            </a:r>
            <a:r>
              <a:rPr lang="en-US" sz="3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SELinux</a:t>
            </a:r>
            <a:endParaRPr lang="ru-RU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AED2C-F5F0-70C0-53E0-E584BB0B5FDA}"/>
              </a:ext>
            </a:extLst>
          </p:cNvPr>
          <p:cNvSpPr txBox="1"/>
          <p:nvPr/>
        </p:nvSpPr>
        <p:spPr>
          <a:xfrm>
            <a:off x="452581" y="2036679"/>
            <a:ext cx="11249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kern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Enforcing</a:t>
            </a:r>
            <a:r>
              <a:rPr lang="en-US" sz="18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–</a:t>
            </a:r>
            <a:r>
              <a:rPr lang="ru-RU" kern="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действия, нарушающие политику, будут блокироваться, а попытка нарушения будет зарегистрирована в журнале</a:t>
            </a:r>
            <a:r>
              <a:rPr lang="en-US" sz="18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588700-8CE8-8074-6147-89D97802E7CB}"/>
              </a:ext>
            </a:extLst>
          </p:cNvPr>
          <p:cNvSpPr txBox="1"/>
          <p:nvPr/>
        </p:nvSpPr>
        <p:spPr>
          <a:xfrm>
            <a:off x="452581" y="3080480"/>
            <a:ext cx="11249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Permissive</a:t>
            </a:r>
            <a:r>
              <a:rPr lang="en-US" sz="18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–</a:t>
            </a:r>
            <a:r>
              <a:rPr lang="ru-RU" kern="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действия, нарушающие политику, не будут блокироваться, однако попытка нарушения будет зарегистрирована в журнале</a:t>
            </a:r>
            <a:r>
              <a:rPr lang="en-US" sz="18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BE2FC9-CEB3-8535-04A2-4C3089048A9A}"/>
              </a:ext>
            </a:extLst>
          </p:cNvPr>
          <p:cNvSpPr txBox="1"/>
          <p:nvPr/>
        </p:nvSpPr>
        <p:spPr>
          <a:xfrm>
            <a:off x="452581" y="4124281"/>
            <a:ext cx="11249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Disabled</a:t>
            </a:r>
            <a:r>
              <a:rPr lang="en-US" sz="1800" kern="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–</a:t>
            </a:r>
            <a:r>
              <a:rPr lang="ru-RU" kern="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отключение </a:t>
            </a:r>
            <a:r>
              <a:rPr lang="en-US" kern="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SELinux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045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7409E7-5FDA-DC05-C5E0-3FCA47E952DE}"/>
              </a:ext>
            </a:extLst>
          </p:cNvPr>
          <p:cNvSpPr txBox="1"/>
          <p:nvPr/>
        </p:nvSpPr>
        <p:spPr>
          <a:xfrm>
            <a:off x="0" y="743588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spcAft>
                <a:spcPts val="800"/>
              </a:spcAft>
            </a:pPr>
            <a:r>
              <a:rPr lang="ru-RU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Режимы работы </a:t>
            </a:r>
            <a:r>
              <a:rPr lang="en-US" sz="3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SELinux</a:t>
            </a:r>
            <a:endParaRPr lang="ru-RU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84D58D1-72EA-D206-7FB1-A8CA0D1F4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343" y="1745660"/>
            <a:ext cx="8105313" cy="4654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88686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335</Words>
  <Application>Microsoft Office PowerPoint</Application>
  <PresentationFormat>Широкоэкранный</PresentationFormat>
  <Paragraphs>36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Fira Sans</vt:lpstr>
      <vt:lpstr>Times New Roman</vt:lpstr>
      <vt:lpstr>Тема Office</vt:lpstr>
      <vt:lpstr>SELinux – описание и особенности работы с системой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SELinux – описание и особенности работы с системой</dc:title>
  <dc:creator>Arseni Palaznik</dc:creator>
  <cp:lastModifiedBy>Arseni Palaznik</cp:lastModifiedBy>
  <cp:revision>5</cp:revision>
  <dcterms:created xsi:type="dcterms:W3CDTF">2023-12-17T18:05:42Z</dcterms:created>
  <dcterms:modified xsi:type="dcterms:W3CDTF">2023-12-18T04:12:41Z</dcterms:modified>
</cp:coreProperties>
</file>