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5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scripts.com/tkinter" TargetMode="External"/><Relationship Id="rId2" Type="http://schemas.openxmlformats.org/officeDocument/2006/relationships/hyperlink" Target="https://docs.python.org/3/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netcalc.ru/" TargetMode="External"/><Relationship Id="rId5" Type="http://schemas.openxmlformats.org/officeDocument/2006/relationships/hyperlink" Target="https://www.center-pss.ru/math/raschet-dalnosti-poleta-tela.htm" TargetMode="External"/><Relationship Id="rId4" Type="http://schemas.openxmlformats.org/officeDocument/2006/relationships/hyperlink" Target="https://younglinux.info/tkinter/dialogbo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0A459-B112-4C98-B44F-5C17A465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для изучения полета тела под углом к горизонту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2FC24-73C7-4B7A-AD18-F8174AB3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821" y="4363296"/>
            <a:ext cx="3801979" cy="1843705"/>
          </a:xfrm>
        </p:spPr>
        <p:txBody>
          <a:bodyPr anchor="t">
            <a:normAutofit fontScale="92500"/>
          </a:bodyPr>
          <a:lstStyle/>
          <a:p>
            <a:pPr algn="l"/>
            <a:r>
              <a:rPr lang="ru-RU" sz="2200" dirty="0">
                <a:solidFill>
                  <a:schemeClr val="tx2"/>
                </a:solidFill>
              </a:rPr>
              <a:t>Проводов Арсений </a:t>
            </a:r>
          </a:p>
          <a:p>
            <a:pPr algn="l"/>
            <a:r>
              <a:rPr lang="ru-RU" sz="2200" dirty="0">
                <a:solidFill>
                  <a:schemeClr val="tx2"/>
                </a:solidFill>
              </a:rPr>
              <a:t>10 класс</a:t>
            </a:r>
          </a:p>
          <a:p>
            <a:pPr algn="l"/>
            <a:r>
              <a:rPr lang="ru-RU" sz="2200" dirty="0">
                <a:solidFill>
                  <a:schemeClr val="tx2"/>
                </a:solidFill>
              </a:rPr>
              <a:t>Бауманская инженерная школа</a:t>
            </a:r>
            <a:br>
              <a:rPr lang="ru-RU" sz="2200" dirty="0">
                <a:solidFill>
                  <a:schemeClr val="tx2"/>
                </a:solidFill>
              </a:rPr>
            </a:br>
            <a:endParaRPr lang="ru-RU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Трехмерная отрисовка накопленных многоугольники в разных цветах">
            <a:extLst>
              <a:ext uri="{FF2B5EF4-FFF2-40B4-BE49-F238E27FC236}">
                <a16:creationId xmlns:a16="http://schemas.microsoft.com/office/drawing/2014/main" id="{DEAB7B0C-F6E2-4045-B58E-05CE03E4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0" r="1699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1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43495-B115-45AD-BA65-EB77C3DF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38" y="0"/>
            <a:ext cx="10515600" cy="1325563"/>
          </a:xfrm>
        </p:spPr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3F523-2F49-4DF4-8BEE-37711C22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2" y="1331118"/>
            <a:ext cx="35755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нажатия кнопки «ТЕОРИЯ» в главном окне открывается меню выбора блока теории: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108BFA-5862-4618-82F5-15C33C4A3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4174" y="1142999"/>
            <a:ext cx="6072188" cy="475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C7DBD-A8A7-4226-A0C4-3212DB99C7FD}"/>
              </a:ext>
            </a:extLst>
          </p:cNvPr>
          <p:cNvSpPr txBox="1"/>
          <p:nvPr/>
        </p:nvSpPr>
        <p:spPr>
          <a:xfrm>
            <a:off x="7474194" y="5975838"/>
            <a:ext cx="287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выбора блока теории</a:t>
            </a:r>
          </a:p>
        </p:txBody>
      </p:sp>
    </p:spTree>
    <p:extLst>
      <p:ext uri="{BB962C8B-B14F-4D97-AF65-F5344CB8AC3E}">
        <p14:creationId xmlns:p14="http://schemas.microsoft.com/office/powerpoint/2010/main" val="355204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CFB40-360C-4464-A082-8C3826EA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4" y="254555"/>
            <a:ext cx="10515600" cy="1325563"/>
          </a:xfrm>
        </p:spPr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E2989-B85B-43F4-AAED-B8CE3A1B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3241431" cy="4195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выбора блока теории открывается окно с написанной информацией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297B7-F908-4278-B6D5-046CC893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8884"/>
            <a:ext cx="5696522" cy="4411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B2DD1-097E-4763-BDAD-43B0E339E71E}"/>
              </a:ext>
            </a:extLst>
          </p:cNvPr>
          <p:cNvSpPr txBox="1"/>
          <p:nvPr/>
        </p:nvSpPr>
        <p:spPr>
          <a:xfrm>
            <a:off x="7234160" y="5790830"/>
            <a:ext cx="235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блока теории</a:t>
            </a:r>
          </a:p>
        </p:txBody>
      </p:sp>
    </p:spTree>
    <p:extLst>
      <p:ext uri="{BB962C8B-B14F-4D97-AF65-F5344CB8AC3E}">
        <p14:creationId xmlns:p14="http://schemas.microsoft.com/office/powerpoint/2010/main" val="60122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76490-9DB9-42D7-96F4-CB6D9E3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90FD5-800F-4562-BC97-8617BA50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3619500" cy="4195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нажатии кнопки «Сохраненные результаты» открывается диалоговое окно, позволяющее выбрать файл для чтения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762E2A-6C63-4093-B216-AC081C3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601" y="1434271"/>
            <a:ext cx="7117697" cy="4465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DC0AA-E75A-4AF4-B699-BFA7E497A378}"/>
              </a:ext>
            </a:extLst>
          </p:cNvPr>
          <p:cNvSpPr txBox="1"/>
          <p:nvPr/>
        </p:nvSpPr>
        <p:spPr>
          <a:xfrm>
            <a:off x="7211890" y="5960547"/>
            <a:ext cx="293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Диалоговое окно для ввода</a:t>
            </a:r>
          </a:p>
        </p:txBody>
      </p:sp>
    </p:spTree>
    <p:extLst>
      <p:ext uri="{BB962C8B-B14F-4D97-AF65-F5344CB8AC3E}">
        <p14:creationId xmlns:p14="http://schemas.microsoft.com/office/powerpoint/2010/main" val="41918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13213-02B8-4B6F-9E49-AC437309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59214-73B5-4A7A-AE9C-605C6306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3"/>
            <a:ext cx="5715000" cy="5526882"/>
          </a:xfrm>
        </p:spPr>
        <p:txBody>
          <a:bodyPr>
            <a:normAutofit/>
          </a:bodyPr>
          <a:lstStyle/>
          <a:p>
            <a:pPr marL="269875" indent="0" algn="just">
              <a:lnSpc>
                <a:spcPct val="107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проведенных исследований, анализа, мне удалось реализовать приложение, работающее даже без доступа в интернет, с простым, понятным и удобным интерфейсом, анимированными графиками, огромным количеством вариаций входных данных, возможностью сохранения и открытия файлов. Этот проект имеет огромный потенциал для дальнейшего развития и расширения данной темы и сопутствующих ей. К нему может добавляться еще огромное количество типов бросков, теории и т.д..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7C7C2-83F3-490E-A997-F6489E64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59" y="1691323"/>
            <a:ext cx="5701627" cy="3461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3253-1ABE-4A0B-9F7B-3E655A2B165F}"/>
              </a:ext>
            </a:extLst>
          </p:cNvPr>
          <p:cNvSpPr txBox="1"/>
          <p:nvPr/>
        </p:nvSpPr>
        <p:spPr>
          <a:xfrm>
            <a:off x="7752617" y="5277582"/>
            <a:ext cx="182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75344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A54D-5E1D-44BA-BA0E-C5141CE0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Библиографический список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4D5D7-E235-4008-BE20-DFE2A356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8798169" cy="4195763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Физика 9 класс, А. В. Грачев, В.А. Погожев, А. М.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Салецкий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П. Ю. Боков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https://docs.python.org/3/reference/index.html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https://python-scripts.com/tkinter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https://younglinux.info/tkinter/dialogbox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https://www.center-pss.ru/math/raschet-dalnosti-poleta-tela.htm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https://planetcalc.ru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33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FF041-A7E4-4DAE-8A4E-1E00A840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85" y="276621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2352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0CE7E-3879-4099-8E72-AE3384E0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58"/>
            <a:ext cx="10515600" cy="1325563"/>
          </a:xfrm>
        </p:spPr>
        <p:txBody>
          <a:bodyPr/>
          <a:lstStyle/>
          <a:p>
            <a:r>
              <a:rPr lang="ru-RU" dirty="0"/>
              <a:t>Аннотация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42021-B71D-438E-8FE5-0635B78D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257800" cy="4195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Данный проект был создан с целью упрощенного изучения одного из главных разделов физики, который проходят в школе девятиклассники. В ней они смогут с легкостью вычислить множество параметров, построить анимированные графики, сохранить данные в файл или открыть уже сохраненные при большом количестве различных видов броска тела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DCDBEE-F4B9-4AC1-83BC-FA24B934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04" y="1691323"/>
            <a:ext cx="5645704" cy="3328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24BA8-BC5A-4AF2-A6FD-10D15A947DA1}"/>
              </a:ext>
            </a:extLst>
          </p:cNvPr>
          <p:cNvSpPr txBox="1"/>
          <p:nvPr/>
        </p:nvSpPr>
        <p:spPr>
          <a:xfrm>
            <a:off x="7679055" y="5166677"/>
            <a:ext cx="37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построенного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53410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0DC92-5C20-4A0F-93F4-BE1D848B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5" y="127050"/>
            <a:ext cx="10515600" cy="1325563"/>
          </a:xfrm>
        </p:spPr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63645-5191-46FC-87DF-BD5DF031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0" y="1548387"/>
            <a:ext cx="5054977" cy="48448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каждым годом обучения, школьникам становится все сложнее и сложнее воспринимать материал по каждому из школьных предметов. Физика также не является исключением. Многие ученики не понимают тему броска под углом к горизонту, так как не могут рассчитать все величины и рассмотреть визуализацию каждого броска, что делает обучение в разы сложнее.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F106A0-B8B7-40FA-9377-8698896F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3" y="1462723"/>
            <a:ext cx="6431837" cy="4701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E01-03A0-419B-9DBC-74DABF6AAC12}"/>
              </a:ext>
            </a:extLst>
          </p:cNvPr>
          <p:cNvSpPr txBox="1"/>
          <p:nvPr/>
        </p:nvSpPr>
        <p:spPr>
          <a:xfrm>
            <a:off x="2332893" y="616467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chemeClr val="bg1"/>
                </a:solidFill>
              </a:rPr>
              <a:t>Главное окно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DE39-86F1-448B-B0B5-EAAECD91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0"/>
            <a:ext cx="10515600" cy="1325563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455CA-10D9-49D9-B932-9E30A84C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8585" y="1033584"/>
            <a:ext cx="6380285" cy="5910141"/>
          </a:xfrm>
        </p:spPr>
        <p:txBody>
          <a:bodyPr>
            <a:normAutofit/>
          </a:bodyPr>
          <a:lstStyle/>
          <a:p>
            <a:pPr marL="498475" indent="0" algn="just">
              <a:lnSpc>
                <a:spcPct val="107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Целью данного проекта является разработка удобного приложения с возможностью визуализации данного броска, расчётом различных величин, ознакомлением с теорией.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847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Для этого необходимо провести исследование существующих решений, найти их недостатки, чтобы в ходе работы не повторить их, провести множество расчётов величин, используемых при таком движении, разработать интерфейс, систему рисования графиков движения, написать программу, соединяющую все исследования.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95DE56-3E90-400F-8A3C-30B584598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"/>
          <a:stretch/>
        </p:blipFill>
        <p:spPr>
          <a:xfrm>
            <a:off x="6210302" y="1459523"/>
            <a:ext cx="5826060" cy="4512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6715B-6087-4750-87D2-278F36A1B6D4}"/>
              </a:ext>
            </a:extLst>
          </p:cNvPr>
          <p:cNvSpPr txBox="1"/>
          <p:nvPr/>
        </p:nvSpPr>
        <p:spPr>
          <a:xfrm>
            <a:off x="7822956" y="6045444"/>
            <a:ext cx="31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Меню выбора блока теории</a:t>
            </a:r>
          </a:p>
        </p:txBody>
      </p:sp>
    </p:spTree>
    <p:extLst>
      <p:ext uri="{BB962C8B-B14F-4D97-AF65-F5344CB8AC3E}">
        <p14:creationId xmlns:p14="http://schemas.microsoft.com/office/powerpoint/2010/main" val="319476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0D2DB-D3D5-4F55-A354-595C8259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228A491-833E-4379-AFCD-65B2A0025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86655"/>
              </p:ext>
            </p:extLst>
          </p:nvPr>
        </p:nvGraphicFramePr>
        <p:xfrm>
          <a:off x="6193721" y="2840126"/>
          <a:ext cx="5626543" cy="3478324"/>
        </p:xfrm>
        <a:graphic>
          <a:graphicData uri="http://schemas.openxmlformats.org/drawingml/2006/table">
            <a:tbl>
              <a:tblPr firstRow="1" firstCol="1" bandRow="1"/>
              <a:tblGrid>
                <a:gridCol w="1568047">
                  <a:extLst>
                    <a:ext uri="{9D8B030D-6E8A-4147-A177-3AD203B41FA5}">
                      <a16:colId xmlns:a16="http://schemas.microsoft.com/office/drawing/2014/main" val="119938379"/>
                    </a:ext>
                  </a:extLst>
                </a:gridCol>
                <a:gridCol w="1780936">
                  <a:extLst>
                    <a:ext uri="{9D8B030D-6E8A-4147-A177-3AD203B41FA5}">
                      <a16:colId xmlns:a16="http://schemas.microsoft.com/office/drawing/2014/main" val="1122285597"/>
                    </a:ext>
                  </a:extLst>
                </a:gridCol>
                <a:gridCol w="1159720">
                  <a:extLst>
                    <a:ext uri="{9D8B030D-6E8A-4147-A177-3AD203B41FA5}">
                      <a16:colId xmlns:a16="http://schemas.microsoft.com/office/drawing/2014/main" val="3901945480"/>
                    </a:ext>
                  </a:extLst>
                </a:gridCol>
                <a:gridCol w="1117840">
                  <a:extLst>
                    <a:ext uri="{9D8B030D-6E8A-4147-A177-3AD203B41FA5}">
                      <a16:colId xmlns:a16="http://schemas.microsoft.com/office/drawing/2014/main" val="3893358111"/>
                    </a:ext>
                  </a:extLst>
                </a:gridCol>
              </a:tblGrid>
              <a:tr h="578848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1) planetcalc.ru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2) center-pss.ru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3)excel </a:t>
                      </a: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2918"/>
                  </a:ext>
                </a:extLst>
              </a:tr>
              <a:tr h="292042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467058"/>
                  </a:ext>
                </a:extLst>
              </a:tr>
              <a:tr h="292042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График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77021"/>
                  </a:ext>
                </a:extLst>
              </a:tr>
              <a:tr h="292042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Анимация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607075"/>
                  </a:ext>
                </a:extLst>
              </a:tr>
              <a:tr h="578848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интерфейс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01172"/>
                  </a:ext>
                </a:extLst>
              </a:tr>
              <a:tr h="865654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расчета величин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01313"/>
                  </a:ext>
                </a:extLst>
              </a:tr>
              <a:tr h="578848"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Офлайн работа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383" marR="75383" marT="104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1269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4C704C-1D08-42B8-BEC7-8A0745BB40E1}"/>
              </a:ext>
            </a:extLst>
          </p:cNvPr>
          <p:cNvSpPr txBox="1"/>
          <p:nvPr/>
        </p:nvSpPr>
        <p:spPr>
          <a:xfrm>
            <a:off x="6648451" y="627940"/>
            <a:ext cx="4893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ходе исследования мной было найдено три решения, решающих схожие задачи, но у каждого из них были как свои плюсы, так и свои недостатки:</a:t>
            </a:r>
          </a:p>
        </p:txBody>
      </p:sp>
    </p:spTree>
    <p:extLst>
      <p:ext uri="{BB962C8B-B14F-4D97-AF65-F5344CB8AC3E}">
        <p14:creationId xmlns:p14="http://schemas.microsoft.com/office/powerpoint/2010/main" val="103085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4D3DD-3827-4448-8A76-088BFFE5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5555"/>
            <a:ext cx="10515600" cy="1325563"/>
          </a:xfrm>
        </p:spPr>
        <p:txBody>
          <a:bodyPr/>
          <a:lstStyle/>
          <a:p>
            <a:r>
              <a:rPr lang="ru-RU" dirty="0"/>
              <a:t>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4A6BB-2F27-47E8-B853-2ABD8B6F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20" y="1245393"/>
            <a:ext cx="5232156" cy="5096059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Простой, интуитивно понятный, но в то же время красивый и лаконичный интерфейс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построения анимированных графиков, наиболее полно отображающих движение тела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огромного количества типов бросков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Расчет большого количества данных по огромному количеству комбинаций входных значений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4062BF-8015-44EA-BEBE-296E7378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07" y="1331118"/>
            <a:ext cx="6041047" cy="4725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7E26F-5748-47D3-9B28-FD0066F20579}"/>
              </a:ext>
            </a:extLst>
          </p:cNvPr>
          <p:cNvSpPr txBox="1"/>
          <p:nvPr/>
        </p:nvSpPr>
        <p:spPr>
          <a:xfrm>
            <a:off x="7656343" y="6056719"/>
            <a:ext cx="296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Один из блоков теории</a:t>
            </a:r>
          </a:p>
        </p:txBody>
      </p:sp>
    </p:spTree>
    <p:extLst>
      <p:ext uri="{BB962C8B-B14F-4D97-AF65-F5344CB8AC3E}">
        <p14:creationId xmlns:p14="http://schemas.microsoft.com/office/powerpoint/2010/main" val="277354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B52E5-A695-429B-B87F-AFF6E189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B750-B9CD-4D9E-882A-3C35AAAB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7" y="1782396"/>
            <a:ext cx="4700954" cy="4424973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библиотек: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визуализации была выбрана библиотека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из-за ее простоты в использовании и внушительного количества методов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библиотеки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были взяты различные тригонометрические и иные математические функции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из библиотеки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были отдельно взяты методы для работы с диалоговыми окнами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197B25-0706-4FAD-A5B0-9A70402B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08" y="1407671"/>
            <a:ext cx="6030044" cy="4678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7DF63-7020-43E7-AD7F-3C45BF71C8DA}"/>
              </a:ext>
            </a:extLst>
          </p:cNvPr>
          <p:cNvSpPr txBox="1"/>
          <p:nvPr/>
        </p:nvSpPr>
        <p:spPr>
          <a:xfrm>
            <a:off x="7709645" y="6126425"/>
            <a:ext cx="22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Одно из окон броска</a:t>
            </a:r>
          </a:p>
        </p:txBody>
      </p:sp>
    </p:spTree>
    <p:extLst>
      <p:ext uri="{BB962C8B-B14F-4D97-AF65-F5344CB8AC3E}">
        <p14:creationId xmlns:p14="http://schemas.microsoft.com/office/powerpoint/2010/main" val="80725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B52E5-A695-429B-B87F-AFF6E189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6685"/>
            <a:ext cx="10515600" cy="1325563"/>
          </a:xfrm>
        </p:spPr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B750-B9CD-4D9E-882A-3C35AAAB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67" y="1955825"/>
            <a:ext cx="3488348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главном окне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происходит выбор типа броска, открытие меню блоков теории или открытие сохраненного файла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46EC3F-A883-4E45-8698-B5A7758F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42" y="1209239"/>
            <a:ext cx="6408975" cy="502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78AF5-D1A8-46CD-B57A-A69D4720D976}"/>
              </a:ext>
            </a:extLst>
          </p:cNvPr>
          <p:cNvSpPr txBox="1"/>
          <p:nvPr/>
        </p:nvSpPr>
        <p:spPr>
          <a:xfrm>
            <a:off x="7105171" y="634198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Главное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318674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B52E5-A695-429B-B87F-AFF6E189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B750-B9CD-4D9E-882A-3C35AAAB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31" y="1606550"/>
            <a:ext cx="3839308" cy="4195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выбора типа броска пользователь попадает в такое окно, где уже может ввести данные, сохранить их, построить анимированный график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DD67AC-415E-4573-9E7A-6A33AE74AD4D}"/>
              </a:ext>
            </a:extLst>
          </p:cNvPr>
          <p:cNvPicPr/>
          <p:nvPr/>
        </p:nvPicPr>
        <p:blipFill rotWithShape="1">
          <a:blip r:embed="rId2"/>
          <a:srcRect t="1455"/>
          <a:stretch/>
        </p:blipFill>
        <p:spPr bwMode="auto">
          <a:xfrm>
            <a:off x="4372292" y="1493837"/>
            <a:ext cx="7267258" cy="3870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5B9D3-3247-4273-AA84-FC18D25D42B0}"/>
              </a:ext>
            </a:extLst>
          </p:cNvPr>
          <p:cNvSpPr txBox="1"/>
          <p:nvPr/>
        </p:nvSpPr>
        <p:spPr>
          <a:xfrm>
            <a:off x="7050210" y="5532559"/>
            <a:ext cx="19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броска тела</a:t>
            </a:r>
          </a:p>
        </p:txBody>
      </p:sp>
    </p:spTree>
    <p:extLst>
      <p:ext uri="{BB962C8B-B14F-4D97-AF65-F5344CB8AC3E}">
        <p14:creationId xmlns:p14="http://schemas.microsoft.com/office/powerpoint/2010/main" val="351723915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638</Words>
  <Application>Microsoft Office PowerPoint</Application>
  <PresentationFormat>Широкоэкранный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Symbol</vt:lpstr>
      <vt:lpstr>Times New Roman</vt:lpstr>
      <vt:lpstr>BlockprintVTI</vt:lpstr>
      <vt:lpstr>Приложение для изучения полета тела под углом к горизонту </vt:lpstr>
      <vt:lpstr>Аннотация</vt:lpstr>
      <vt:lpstr>Актуальность</vt:lpstr>
      <vt:lpstr>Цели и задачи</vt:lpstr>
      <vt:lpstr>Анализ существующих решений</vt:lpstr>
      <vt:lpstr>Новизна</vt:lpstr>
      <vt:lpstr>Описание решения</vt:lpstr>
      <vt:lpstr>Описание решения</vt:lpstr>
      <vt:lpstr>Описание решения</vt:lpstr>
      <vt:lpstr>Описание решения</vt:lpstr>
      <vt:lpstr>Описание решения</vt:lpstr>
      <vt:lpstr>Описание решения</vt:lpstr>
      <vt:lpstr>Заключение</vt:lpstr>
      <vt:lpstr>Библиографический список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изучения полета тела под углом к горизонту</dc:title>
  <dc:creator>vintbolt13@gmail.com</dc:creator>
  <cp:lastModifiedBy>vintbolt13@gmail.com</cp:lastModifiedBy>
  <cp:revision>5</cp:revision>
  <dcterms:created xsi:type="dcterms:W3CDTF">2021-03-01T19:25:19Z</dcterms:created>
  <dcterms:modified xsi:type="dcterms:W3CDTF">2021-03-01T20:07:09Z</dcterms:modified>
</cp:coreProperties>
</file>