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2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5AD6B-24D3-6443-85AA-41138B510602}" type="datetimeFigureOut">
              <a:rPr lang="en-US" smtClean="0"/>
              <a:t>09.11.20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3DAE0-9819-D54F-9E17-7F32572B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3DAE0-9819-D54F-9E17-7F32572B30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3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F165-592B-8C4E-BF08-70AB844CA709}" type="datetimeFigureOut">
              <a:rPr lang="en-US" smtClean="0"/>
              <a:t>09.11.20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C3-98C0-074E-96CD-E104E7A8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F165-592B-8C4E-BF08-70AB844CA709}" type="datetimeFigureOut">
              <a:rPr lang="en-US" smtClean="0"/>
              <a:t>09.11.20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C3-98C0-074E-96CD-E104E7A8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F165-592B-8C4E-BF08-70AB844CA709}" type="datetimeFigureOut">
              <a:rPr lang="en-US" smtClean="0"/>
              <a:t>09.11.20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C3-98C0-074E-96CD-E104E7A8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F165-592B-8C4E-BF08-70AB844CA709}" type="datetimeFigureOut">
              <a:rPr lang="en-US" smtClean="0"/>
              <a:t>09.11.20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C3-98C0-074E-96CD-E104E7A8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9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F165-592B-8C4E-BF08-70AB844CA709}" type="datetimeFigureOut">
              <a:rPr lang="en-US" smtClean="0"/>
              <a:t>09.11.20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C3-98C0-074E-96CD-E104E7A8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7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F165-592B-8C4E-BF08-70AB844CA709}" type="datetimeFigureOut">
              <a:rPr lang="en-US" smtClean="0"/>
              <a:t>09.11.20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C3-98C0-074E-96CD-E104E7A8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F165-592B-8C4E-BF08-70AB844CA709}" type="datetimeFigureOut">
              <a:rPr lang="en-US" smtClean="0"/>
              <a:t>09.11.20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C3-98C0-074E-96CD-E104E7A8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F165-592B-8C4E-BF08-70AB844CA709}" type="datetimeFigureOut">
              <a:rPr lang="en-US" smtClean="0"/>
              <a:t>09.11.20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C3-98C0-074E-96CD-E104E7A8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F165-592B-8C4E-BF08-70AB844CA709}" type="datetimeFigureOut">
              <a:rPr lang="en-US" smtClean="0"/>
              <a:t>09.11.20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C3-98C0-074E-96CD-E104E7A8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F165-592B-8C4E-BF08-70AB844CA709}" type="datetimeFigureOut">
              <a:rPr lang="en-US" smtClean="0"/>
              <a:t>09.11.20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C3-98C0-074E-96CD-E104E7A8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F165-592B-8C4E-BF08-70AB844CA709}" type="datetimeFigureOut">
              <a:rPr lang="en-US" smtClean="0"/>
              <a:t>09.11.20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C3-98C0-074E-96CD-E104E7A8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F165-592B-8C4E-BF08-70AB844CA709}" type="datetimeFigureOut">
              <a:rPr lang="en-US" smtClean="0"/>
              <a:t>09.11.20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1AC3-98C0-074E-96CD-E104E7A8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3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jpeg"/><Relationship Id="rId9" Type="http://schemas.microsoft.com/office/2007/relationships/hdphoto" Target="../media/hdphoto1.wdp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65843" y="1"/>
            <a:ext cx="8880789" cy="6238884"/>
            <a:chOff x="165843" y="1"/>
            <a:chExt cx="8880789" cy="6238884"/>
          </a:xfrm>
        </p:grpSpPr>
        <p:grpSp>
          <p:nvGrpSpPr>
            <p:cNvPr id="119" name="Group 118"/>
            <p:cNvGrpSpPr/>
            <p:nvPr/>
          </p:nvGrpSpPr>
          <p:grpSpPr>
            <a:xfrm>
              <a:off x="165843" y="2108"/>
              <a:ext cx="3219543" cy="6236777"/>
              <a:chOff x="165840" y="1580"/>
              <a:chExt cx="3219543" cy="467758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65840" y="1580"/>
                <a:ext cx="2399082" cy="4677583"/>
                <a:chOff x="165840" y="1580"/>
                <a:chExt cx="2399082" cy="467758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 flipH="1">
                  <a:off x="165840" y="1580"/>
                  <a:ext cx="229967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Perpetua"/>
                      <a:cs typeface="Perpetua"/>
                    </a:rPr>
                    <a:t>1. Homogenization</a:t>
                  </a:r>
                  <a:endParaRPr lang="en-US" sz="2200" dirty="0">
                    <a:latin typeface="Perpetua"/>
                    <a:cs typeface="Perpetua"/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228654" y="546210"/>
                  <a:ext cx="2336268" cy="2173784"/>
                  <a:chOff x="93015" y="1109707"/>
                  <a:chExt cx="3134125" cy="3050482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02920" y="1109707"/>
                    <a:ext cx="2174587" cy="2915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u="sng" dirty="0" smtClean="0">
                        <a:latin typeface="Perpetua"/>
                        <a:cs typeface="Perpetua"/>
                      </a:rPr>
                      <a:t>Atmospheric </a:t>
                    </a:r>
                    <a:r>
                      <a:rPr lang="en-US" sz="1200" u="sng" baseline="30000" dirty="0" smtClean="0">
                        <a:latin typeface="Perpetua"/>
                        <a:cs typeface="Perpetua"/>
                      </a:rPr>
                      <a:t>14</a:t>
                    </a:r>
                    <a:r>
                      <a:rPr lang="en-US" sz="1200" u="sng" dirty="0" smtClean="0">
                        <a:latin typeface="Perpetua"/>
                        <a:cs typeface="Perpetua"/>
                      </a:rPr>
                      <a:t>C Curve</a:t>
                    </a:r>
                    <a:endParaRPr lang="en-US" sz="1200" u="sng" dirty="0">
                      <a:latin typeface="Perpetua"/>
                      <a:cs typeface="Perpetua"/>
                    </a:endParaRPr>
                  </a:p>
                </p:txBody>
              </p: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93015" y="1659777"/>
                    <a:ext cx="3134125" cy="2500412"/>
                    <a:chOff x="93015" y="1659777"/>
                    <a:chExt cx="3134125" cy="2500412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117744" y="1659777"/>
                      <a:ext cx="3109396" cy="2180120"/>
                      <a:chOff x="117744" y="1217568"/>
                      <a:chExt cx="3109396" cy="2180120"/>
                    </a:xfrm>
                  </p:grpSpPr>
                  <p:pic>
                    <p:nvPicPr>
                      <p:cNvPr id="4" name="Picture 3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7744" y="1217568"/>
                        <a:ext cx="3109396" cy="2180120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9" name="Straight Arrow Connector 8"/>
                      <p:cNvCxnSpPr/>
                      <p:nvPr/>
                    </p:nvCxnSpPr>
                    <p:spPr>
                      <a:xfrm flipV="1">
                        <a:off x="1478239" y="1530363"/>
                        <a:ext cx="218613" cy="249854"/>
                      </a:xfrm>
                      <a:prstGeom prst="straightConnector1">
                        <a:avLst/>
                      </a:prstGeom>
                      <a:ln w="6350" cmpd="sng">
                        <a:solidFill>
                          <a:srgbClr val="FF0000"/>
                        </a:solidFill>
                        <a:tailEnd type="arrow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1634389" y="1290444"/>
                        <a:ext cx="582969" cy="2915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 smtClean="0">
                            <a:solidFill>
                              <a:srgbClr val="FF0000"/>
                            </a:solidFill>
                            <a:latin typeface="Perpetua"/>
                            <a:cs typeface="Perpetua"/>
                          </a:rPr>
                          <a:t>Data</a:t>
                        </a:r>
                        <a:endParaRPr lang="en-US" sz="1200" dirty="0">
                          <a:solidFill>
                            <a:srgbClr val="FF0000"/>
                          </a:solidFill>
                          <a:latin typeface="Perpetua"/>
                          <a:cs typeface="Perpetua"/>
                        </a:endParaRPr>
                      </a:p>
                    </p:txBody>
                  </p:sp>
                  <p:cxnSp>
                    <p:nvCxnSpPr>
                      <p:cNvPr id="17" name="Straight Arrow Connector 16"/>
                      <p:cNvCxnSpPr/>
                      <p:nvPr/>
                    </p:nvCxnSpPr>
                    <p:spPr>
                      <a:xfrm flipH="1" flipV="1">
                        <a:off x="832812" y="1551187"/>
                        <a:ext cx="270662" cy="374780"/>
                      </a:xfrm>
                      <a:prstGeom prst="straightConnector1">
                        <a:avLst/>
                      </a:prstGeom>
                      <a:ln w="6350" cmpd="sng">
                        <a:solidFill>
                          <a:srgbClr val="000090"/>
                        </a:solidFill>
                        <a:tailEnd type="arrow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425681" y="1219819"/>
                        <a:ext cx="876718" cy="2915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 smtClean="0">
                            <a:solidFill>
                              <a:srgbClr val="000090"/>
                            </a:solidFill>
                            <a:latin typeface="Perpetua"/>
                            <a:cs typeface="Perpetua"/>
                          </a:rPr>
                          <a:t>Spline</a:t>
                        </a:r>
                        <a:endParaRPr lang="en-US" sz="1200" dirty="0">
                          <a:solidFill>
                            <a:srgbClr val="000090"/>
                          </a:solidFill>
                          <a:latin typeface="Perpetua"/>
                          <a:cs typeface="Perpetua"/>
                        </a:endParaRPr>
                      </a:p>
                    </p:txBody>
                  </p:sp>
                </p:grp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2844231" y="3289758"/>
                      <a:ext cx="0" cy="447658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ashDot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2706781" y="3631677"/>
                      <a:ext cx="419766" cy="2915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latin typeface="Eurostile"/>
                          <a:cs typeface="Eurostile"/>
                        </a:rPr>
                        <a:t>t</a:t>
                      </a:r>
                      <a:r>
                        <a:rPr lang="en-US" sz="1200" b="1" baseline="-25000" dirty="0" smtClean="0">
                          <a:latin typeface="Eurostile"/>
                          <a:cs typeface="Eurostile"/>
                        </a:rPr>
                        <a:t>0</a:t>
                      </a:r>
                      <a:endParaRPr lang="en-US" sz="1200" b="1" baseline="-25000" dirty="0">
                        <a:latin typeface="Eurostile"/>
                        <a:cs typeface="Eurostile"/>
                      </a:endParaRPr>
                    </a:p>
                  </p:txBody>
                </p:sp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 flipH="1">
                      <a:off x="2082026" y="3487560"/>
                      <a:ext cx="762206" cy="0"/>
                    </a:xfrm>
                    <a:prstGeom prst="straightConnector1">
                      <a:avLst/>
                    </a:prstGeom>
                    <a:ln w="6350" cmpd="sng">
                      <a:solidFill>
                        <a:schemeClr val="tx1"/>
                      </a:solidFill>
                      <a:tailEnd type="arrow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217358" y="3171188"/>
                      <a:ext cx="367960" cy="2915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latin typeface="Eurostile"/>
                          <a:ea typeface="Lucida Grande"/>
                          <a:cs typeface="Eurostile"/>
                        </a:rPr>
                        <a:t>τ</a:t>
                      </a:r>
                      <a:endParaRPr lang="en-US" sz="1200" b="1" dirty="0">
                        <a:latin typeface="Eurostile"/>
                        <a:cs typeface="Eurostile"/>
                      </a:endParaRPr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93015" y="3868653"/>
                      <a:ext cx="994714" cy="291536"/>
                    </a:xfrm>
                    <a:prstGeom prst="rect">
                      <a:avLst/>
                    </a:prstGeom>
                    <a:ln w="3175" cmpd="sng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latin typeface="Eurostile"/>
                          <a:ea typeface="Lucida Grande"/>
                          <a:cs typeface="Eurostile"/>
                        </a:rPr>
                        <a:t>τ</a:t>
                      </a:r>
                      <a:r>
                        <a:rPr lang="en-US" sz="1200" b="1" baseline="-25000" dirty="0" smtClean="0">
                          <a:latin typeface="Eurostile"/>
                          <a:ea typeface="Lucida Grande"/>
                          <a:cs typeface="Eurostile"/>
                        </a:rPr>
                        <a:t> </a:t>
                      </a:r>
                      <a:r>
                        <a:rPr lang="en-US" sz="1200" b="1" dirty="0" smtClean="0">
                          <a:latin typeface="Eurostile"/>
                          <a:ea typeface="Lucida Grande"/>
                          <a:cs typeface="Eurostile"/>
                        </a:rPr>
                        <a:t>= t</a:t>
                      </a:r>
                      <a:r>
                        <a:rPr lang="en-US" sz="1200" b="1" baseline="-25000" dirty="0" smtClean="0">
                          <a:latin typeface="Eurostile"/>
                          <a:ea typeface="Lucida Grande"/>
                          <a:cs typeface="Eurostile"/>
                        </a:rPr>
                        <a:t>0 </a:t>
                      </a:r>
                      <a:r>
                        <a:rPr lang="en-US" sz="1200" b="1" dirty="0" smtClean="0">
                          <a:latin typeface="Eurostile"/>
                          <a:ea typeface="Lucida Grande"/>
                          <a:cs typeface="Eurostile"/>
                        </a:rPr>
                        <a:t>- t</a:t>
                      </a:r>
                      <a:endParaRPr lang="en-US" sz="1200" b="1" dirty="0">
                        <a:latin typeface="Eurostile"/>
                        <a:cs typeface="Eurostile"/>
                      </a:endParaRPr>
                    </a:p>
                  </p:txBody>
                </p:sp>
              </p:grp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337607" y="2880808"/>
                  <a:ext cx="2227315" cy="1798355"/>
                  <a:chOff x="501300" y="3370034"/>
                  <a:chExt cx="3243657" cy="2813917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23739" y="3370034"/>
                    <a:ext cx="2174587" cy="325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u="sng" dirty="0" smtClean="0">
                        <a:latin typeface="Perpetua"/>
                        <a:cs typeface="Perpetua"/>
                      </a:rPr>
                      <a:t>Age Distribution</a:t>
                    </a:r>
                    <a:endParaRPr lang="en-US" sz="1200" u="sng" dirty="0">
                      <a:latin typeface="Perpetua"/>
                      <a:cs typeface="Perpetua"/>
                    </a:endParaRPr>
                  </a:p>
                </p:txBody>
              </p:sp>
              <p:pic>
                <p:nvPicPr>
                  <p:cNvPr id="42" name="Picture 4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1300" y="3853883"/>
                    <a:ext cx="2944450" cy="2064469"/>
                  </a:xfrm>
                  <a:prstGeom prst="rect">
                    <a:avLst/>
                  </a:prstGeom>
                </p:spPr>
              </p:pic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669692" y="5743725"/>
                    <a:ext cx="0" cy="216271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ash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54971" y="5858882"/>
                    <a:ext cx="841641" cy="3250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latin typeface="Eurostile"/>
                        <a:cs typeface="Eurostile"/>
                      </a:rPr>
                      <a:t>t</a:t>
                    </a:r>
                    <a:r>
                      <a:rPr lang="en-US" sz="1200" b="1" baseline="-25000" dirty="0" smtClean="0">
                        <a:latin typeface="Eurostile"/>
                        <a:cs typeface="Eurostile"/>
                      </a:rPr>
                      <a:t>0</a:t>
                    </a:r>
                    <a:r>
                      <a:rPr lang="en-US" sz="1200" b="1" dirty="0" smtClean="0">
                        <a:latin typeface="Eurostile"/>
                        <a:cs typeface="Eurostile"/>
                      </a:rPr>
                      <a:t> = 0</a:t>
                    </a:r>
                    <a:r>
                      <a:rPr lang="en-US" sz="1200" b="1" baseline="-25000" dirty="0" smtClean="0">
                        <a:latin typeface="Eurostile"/>
                        <a:cs typeface="Eurostile"/>
                      </a:rPr>
                      <a:t> </a:t>
                    </a:r>
                    <a:endParaRPr lang="en-US" sz="1200" b="1" baseline="-25000" dirty="0">
                      <a:latin typeface="Eurostile"/>
                      <a:cs typeface="Eurostile"/>
                    </a:endParaRPr>
                  </a:p>
                </p:txBody>
              </p:sp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669691" y="5834986"/>
                    <a:ext cx="964696" cy="0"/>
                  </a:xfrm>
                  <a:prstGeom prst="straightConnector1">
                    <a:avLst/>
                  </a:prstGeom>
                  <a:ln w="635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266683" y="5778686"/>
                    <a:ext cx="357349" cy="325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latin typeface="Eurostile"/>
                        <a:ea typeface="Lucida Grande"/>
                        <a:cs typeface="Eurostile"/>
                      </a:rPr>
                      <a:t>τ</a:t>
                    </a:r>
                    <a:endParaRPr lang="en-US" sz="1200" b="1" dirty="0">
                      <a:latin typeface="Eurostile"/>
                      <a:cs typeface="Eurostile"/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070340" y="5664183"/>
                    <a:ext cx="674617" cy="325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latin typeface="Eurostile"/>
                        <a:cs typeface="Eurostile"/>
                      </a:rPr>
                      <a:t>+ ∞</a:t>
                    </a:r>
                    <a:endParaRPr lang="en-US" sz="1200" b="1" dirty="0">
                      <a:latin typeface="Eurostile"/>
                      <a:cs typeface="Eurostile"/>
                    </a:endParaRPr>
                  </a:p>
                </p:txBody>
              </p:sp>
            </p:grpSp>
          </p:grpSp>
          <p:grpSp>
            <p:nvGrpSpPr>
              <p:cNvPr id="27" name="Group 26"/>
              <p:cNvGrpSpPr/>
              <p:nvPr/>
            </p:nvGrpSpPr>
            <p:grpSpPr>
              <a:xfrm>
                <a:off x="2359466" y="1228058"/>
                <a:ext cx="1025917" cy="344030"/>
                <a:chOff x="2359466" y="1228058"/>
                <a:chExt cx="1025917" cy="34403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2359466" y="1228058"/>
                  <a:ext cx="1025917" cy="207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latin typeface="Eurostile"/>
                      <a:cs typeface="Eurostile"/>
                    </a:rPr>
                    <a:t>T ∈ [0, T</a:t>
                  </a:r>
                  <a:r>
                    <a:rPr lang="en-US" sz="1200" b="1" baseline="-25000" dirty="0" smtClean="0">
                      <a:latin typeface="Eurostile"/>
                      <a:cs typeface="Eurostile"/>
                    </a:rPr>
                    <a:t>max</a:t>
                  </a:r>
                  <a:r>
                    <a:rPr lang="en-US" sz="1200" b="1" dirty="0" smtClean="0">
                      <a:latin typeface="Eurostile"/>
                      <a:cs typeface="Eurostile"/>
                    </a:rPr>
                    <a:t>] </a:t>
                  </a:r>
                  <a:endParaRPr lang="en-US" sz="1200" b="1" dirty="0">
                    <a:latin typeface="Eurostile"/>
                    <a:cs typeface="Eurostile"/>
                  </a:endParaRPr>
                </a:p>
              </p:txBody>
            </p:sp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2465512" y="1572088"/>
                  <a:ext cx="774196" cy="0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/>
            <p:cNvSpPr txBox="1"/>
            <p:nvPr/>
          </p:nvSpPr>
          <p:spPr>
            <a:xfrm flipH="1">
              <a:off x="3366762" y="1"/>
              <a:ext cx="22996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Perpetua"/>
                  <a:cs typeface="Perpetua"/>
                </a:rPr>
                <a:t>2</a:t>
              </a:r>
              <a:r>
                <a:rPr lang="en-US" sz="2200" dirty="0" smtClean="0">
                  <a:latin typeface="Perpetua"/>
                  <a:cs typeface="Perpetua"/>
                </a:rPr>
                <a:t>. Discretization</a:t>
              </a:r>
              <a:endParaRPr lang="en-US" sz="2200" dirty="0">
                <a:latin typeface="Perpetua"/>
                <a:cs typeface="Perpetua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472139" y="4109584"/>
              <a:ext cx="2537450" cy="2055501"/>
              <a:chOff x="3881122" y="3741090"/>
              <a:chExt cx="3269368" cy="231727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881122" y="3741090"/>
                <a:ext cx="3269368" cy="2317272"/>
                <a:chOff x="3881122" y="3741090"/>
                <a:chExt cx="3269368" cy="2317272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3881122" y="3741090"/>
                  <a:ext cx="3269368" cy="2317272"/>
                  <a:chOff x="531782" y="3853883"/>
                  <a:chExt cx="3269368" cy="2317272"/>
                </a:xfrm>
              </p:grpSpPr>
              <p:pic>
                <p:nvPicPr>
                  <p:cNvPr id="62" name="Picture 61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1782" y="3853883"/>
                    <a:ext cx="2944448" cy="2064468"/>
                  </a:xfrm>
                  <a:prstGeom prst="rect">
                    <a:avLst/>
                  </a:prstGeom>
                </p:spPr>
              </p:pic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669692" y="5743725"/>
                    <a:ext cx="0" cy="216271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ash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54971" y="5858880"/>
                    <a:ext cx="744629" cy="3122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latin typeface="Eurostile"/>
                        <a:cs typeface="Eurostile"/>
                      </a:rPr>
                      <a:t>t</a:t>
                    </a:r>
                    <a:r>
                      <a:rPr lang="en-US" sz="1200" b="1" baseline="-25000" dirty="0" smtClean="0">
                        <a:latin typeface="Eurostile"/>
                        <a:cs typeface="Eurostile"/>
                      </a:rPr>
                      <a:t>0</a:t>
                    </a:r>
                    <a:r>
                      <a:rPr lang="en-US" sz="1200" b="1" dirty="0" smtClean="0">
                        <a:latin typeface="Eurostile"/>
                        <a:cs typeface="Eurostile"/>
                      </a:rPr>
                      <a:t> = 0</a:t>
                    </a:r>
                    <a:r>
                      <a:rPr lang="en-US" sz="1200" b="1" baseline="-25000" dirty="0" smtClean="0">
                        <a:latin typeface="Eurostile"/>
                        <a:cs typeface="Eurostile"/>
                      </a:rPr>
                      <a:t> </a:t>
                    </a:r>
                    <a:endParaRPr lang="en-US" sz="1200" b="1" baseline="-25000" dirty="0">
                      <a:latin typeface="Eurostile"/>
                      <a:cs typeface="Eurostile"/>
                    </a:endParaRPr>
                  </a:p>
                </p:txBody>
              </p:sp>
              <p:cxnSp>
                <p:nvCxnSpPr>
                  <p:cNvPr id="65" name="Straight Arrow Connector 64"/>
                  <p:cNvCxnSpPr/>
                  <p:nvPr/>
                </p:nvCxnSpPr>
                <p:spPr>
                  <a:xfrm>
                    <a:off x="669692" y="5870686"/>
                    <a:ext cx="964697" cy="0"/>
                  </a:xfrm>
                  <a:prstGeom prst="straightConnector1">
                    <a:avLst/>
                  </a:prstGeom>
                  <a:ln w="635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3070339" y="5674342"/>
                    <a:ext cx="730811" cy="3122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latin typeface="Eurostile"/>
                        <a:cs typeface="Eurostile"/>
                      </a:rPr>
                      <a:t>T</a:t>
                    </a:r>
                    <a:r>
                      <a:rPr lang="en-US" sz="1200" b="1" baseline="-25000" dirty="0" smtClean="0">
                        <a:latin typeface="Eurostile"/>
                        <a:cs typeface="Eurostile"/>
                      </a:rPr>
                      <a:t>max</a:t>
                    </a:r>
                    <a:endParaRPr lang="en-US" sz="1200" b="1" baseline="-25000" dirty="0">
                      <a:latin typeface="Eurostile"/>
                      <a:cs typeface="Eurostile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4154799" y="3853885"/>
                  <a:ext cx="2560972" cy="1777050"/>
                  <a:chOff x="4154799" y="3853885"/>
                  <a:chExt cx="2560972" cy="1777050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 rot="16200000">
                    <a:off x="4160996" y="3847688"/>
                    <a:ext cx="1777050" cy="1789443"/>
                    <a:chOff x="3850638" y="1073788"/>
                    <a:chExt cx="1777050" cy="1789443"/>
                  </a:xfrm>
                </p:grpSpPr>
                <p:grpSp>
                  <p:nvGrpSpPr>
                    <p:cNvPr id="69" name="Group 68"/>
                    <p:cNvGrpSpPr/>
                    <p:nvPr/>
                  </p:nvGrpSpPr>
                  <p:grpSpPr>
                    <a:xfrm>
                      <a:off x="3850638" y="1073788"/>
                      <a:ext cx="1777050" cy="1789443"/>
                      <a:chOff x="3850638" y="1083948"/>
                      <a:chExt cx="1777050" cy="1789443"/>
                    </a:xfrm>
                    <a:solidFill>
                      <a:schemeClr val="bg1">
                        <a:lumMod val="75000"/>
                        <a:alpha val="24000"/>
                      </a:schemeClr>
                    </a:solidFill>
                  </p:grpSpPr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3850639" y="1083948"/>
                        <a:ext cx="1777049" cy="12509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3850640" y="1216028"/>
                        <a:ext cx="1699012" cy="12509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3850639" y="1341120"/>
                        <a:ext cx="1615441" cy="11493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3850639" y="1456053"/>
                        <a:ext cx="1432561" cy="13347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3850640" y="1704195"/>
                        <a:ext cx="997972" cy="111915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3850640" y="1829286"/>
                        <a:ext cx="886212" cy="12509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3850638" y="1589526"/>
                        <a:ext cx="1219202" cy="122256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3850640" y="1954378"/>
                        <a:ext cx="774452" cy="12509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3850640" y="2079470"/>
                        <a:ext cx="672852" cy="12509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3850640" y="2204562"/>
                        <a:ext cx="561092" cy="12509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3850640" y="2329654"/>
                        <a:ext cx="489972" cy="12509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3850640" y="2462067"/>
                        <a:ext cx="398532" cy="150976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" name="Rectangle 82"/>
                      <p:cNvSpPr/>
                      <p:nvPr/>
                    </p:nvSpPr>
                    <p:spPr>
                      <a:xfrm>
                        <a:off x="3850640" y="2748299"/>
                        <a:ext cx="327414" cy="12509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3850642" y="2596987"/>
                      <a:ext cx="327413" cy="141153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alpha val="24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1" name="Rectangle 100"/>
                  <p:cNvSpPr/>
                  <p:nvPr/>
                </p:nvSpPr>
                <p:spPr>
                  <a:xfrm rot="16200000">
                    <a:off x="6023949" y="5450075"/>
                    <a:ext cx="229846" cy="12509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alpha val="24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 rot="16200000">
                    <a:off x="6156029" y="5450074"/>
                    <a:ext cx="229848" cy="1250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alpha val="24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 rot="16200000">
                    <a:off x="6452476" y="5488842"/>
                    <a:ext cx="151305" cy="12509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alpha val="24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 rot="16200000">
                    <a:off x="6577571" y="5489345"/>
                    <a:ext cx="151305" cy="12509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alpha val="24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3" name="Rectangle 102"/>
              <p:cNvSpPr/>
              <p:nvPr/>
            </p:nvSpPr>
            <p:spPr>
              <a:xfrm rot="16200000">
                <a:off x="5898855" y="5450075"/>
                <a:ext cx="229846" cy="125094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16200000">
                <a:off x="6320395" y="5489345"/>
                <a:ext cx="151305" cy="125094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362845" y="2108"/>
              <a:ext cx="2683787" cy="4681456"/>
              <a:chOff x="6362842" y="1580"/>
              <a:chExt cx="2683787" cy="3511092"/>
            </a:xfrm>
          </p:grpSpPr>
          <p:sp>
            <p:nvSpPr>
              <p:cNvPr id="7" name="TextBox 6"/>
              <p:cNvSpPr txBox="1"/>
              <p:nvPr/>
            </p:nvSpPr>
            <p:spPr>
              <a:xfrm flipH="1">
                <a:off x="6362842" y="1580"/>
                <a:ext cx="22996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Perpetua"/>
                    <a:cs typeface="Perpetua"/>
                  </a:rPr>
                  <a:t>3</a:t>
                </a:r>
                <a:r>
                  <a:rPr lang="en-US" sz="2200" dirty="0" smtClean="0">
                    <a:latin typeface="Perpetua"/>
                    <a:cs typeface="Perpetua"/>
                  </a:rPr>
                  <a:t>. Integration</a:t>
                </a:r>
                <a:endParaRPr lang="en-US" sz="2200" dirty="0">
                  <a:latin typeface="Perpetua"/>
                  <a:cs typeface="Perpetua"/>
                </a:endParaRPr>
              </a:p>
            </p:txBody>
          </p:sp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5362" y="1758935"/>
                <a:ext cx="2501267" cy="1753737"/>
              </a:xfrm>
              <a:prstGeom prst="rect">
                <a:avLst/>
              </a:prstGeom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7599576" y="1089558"/>
                <a:ext cx="562298" cy="207749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latin typeface="Eurostile"/>
                    <a:cs typeface="Eurostile"/>
                  </a:rPr>
                  <a:t>at   t</a:t>
                </a:r>
                <a:r>
                  <a:rPr lang="en-US" sz="1200" b="1" baseline="-25000" dirty="0" smtClean="0">
                    <a:latin typeface="Eurostile"/>
                    <a:cs typeface="Eurostile"/>
                  </a:rPr>
                  <a:t>0</a:t>
                </a:r>
                <a:r>
                  <a:rPr lang="en-US" sz="1200" b="1" dirty="0" smtClean="0">
                    <a:latin typeface="Eurostile"/>
                    <a:cs typeface="Eurostile"/>
                  </a:rPr>
                  <a:t> </a:t>
                </a:r>
                <a:endParaRPr lang="en-US" sz="1200" b="1" dirty="0">
                  <a:latin typeface="Eurostile"/>
                  <a:cs typeface="Eurostile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422472" y="992073"/>
              <a:ext cx="2666832" cy="2440624"/>
              <a:chOff x="3401144" y="1082310"/>
              <a:chExt cx="2666832" cy="2440624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3401144" y="1082310"/>
                <a:ext cx="2666832" cy="2440624"/>
                <a:chOff x="3401141" y="811732"/>
                <a:chExt cx="2666832" cy="1830468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3401141" y="811732"/>
                  <a:ext cx="2537450" cy="1720881"/>
                  <a:chOff x="3621680" y="904032"/>
                  <a:chExt cx="3109396" cy="2180119"/>
                </a:xfrm>
              </p:grpSpPr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21680" y="904032"/>
                    <a:ext cx="3109396" cy="2180119"/>
                  </a:xfrm>
                  <a:prstGeom prst="rect">
                    <a:avLst/>
                  </a:prstGeom>
                </p:spPr>
              </p:pic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3790039" y="1073788"/>
                    <a:ext cx="2813972" cy="1807634"/>
                    <a:chOff x="3790039" y="1073788"/>
                    <a:chExt cx="2813972" cy="1807634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3790039" y="2740268"/>
                      <a:ext cx="2813972" cy="14115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alpha val="24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3790039" y="1073788"/>
                      <a:ext cx="2813972" cy="1664351"/>
                      <a:chOff x="3790039" y="1073788"/>
                      <a:chExt cx="2813972" cy="1664351"/>
                    </a:xfrm>
                  </p:grpSpPr>
                  <p:grpSp>
                    <p:nvGrpSpPr>
                      <p:cNvPr id="8" name="Group 7"/>
                      <p:cNvGrpSpPr/>
                      <p:nvPr/>
                    </p:nvGrpSpPr>
                    <p:grpSpPr>
                      <a:xfrm>
                        <a:off x="3790039" y="1073788"/>
                        <a:ext cx="2387241" cy="1523197"/>
                        <a:chOff x="3790039" y="1083948"/>
                        <a:chExt cx="2387241" cy="1523197"/>
                      </a:xfrm>
                      <a:solidFill>
                        <a:schemeClr val="bg1">
                          <a:lumMod val="75000"/>
                          <a:alpha val="24000"/>
                        </a:schemeClr>
                      </a:solidFill>
                    </p:grpSpPr>
                    <p:sp>
                      <p:nvSpPr>
                        <p:cNvPr id="3" name="Rectangle 2"/>
                        <p:cNvSpPr/>
                        <p:nvPr/>
                      </p:nvSpPr>
                      <p:spPr>
                        <a:xfrm>
                          <a:off x="3790039" y="1083948"/>
                          <a:ext cx="842921" cy="132081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3790040" y="1216029"/>
                          <a:ext cx="914038" cy="123593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3790040" y="1341119"/>
                          <a:ext cx="964840" cy="123311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" name="Rectangle 31"/>
                        <p:cNvSpPr/>
                        <p:nvPr/>
                      </p:nvSpPr>
                      <p:spPr>
                        <a:xfrm>
                          <a:off x="3790039" y="1464432"/>
                          <a:ext cx="1015641" cy="122257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90040" y="1704194"/>
                          <a:ext cx="1198520" cy="125092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" name="Rectangle 36"/>
                        <p:cNvSpPr/>
                        <p:nvPr/>
                      </p:nvSpPr>
                      <p:spPr>
                        <a:xfrm>
                          <a:off x="3790039" y="1829286"/>
                          <a:ext cx="1279801" cy="125092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90040" y="1586689"/>
                          <a:ext cx="1117239" cy="117505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90040" y="1954378"/>
                          <a:ext cx="1391560" cy="125092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8" name="Rectangle 47"/>
                        <p:cNvSpPr/>
                        <p:nvPr/>
                      </p:nvSpPr>
                      <p:spPr>
                        <a:xfrm>
                          <a:off x="3790040" y="2079470"/>
                          <a:ext cx="1493158" cy="125092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9" name="Rectangle 48"/>
                        <p:cNvSpPr/>
                        <p:nvPr/>
                      </p:nvSpPr>
                      <p:spPr>
                        <a:xfrm>
                          <a:off x="3790040" y="2204563"/>
                          <a:ext cx="1676041" cy="125091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90040" y="2329653"/>
                          <a:ext cx="1869081" cy="132413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Rectangle 53"/>
                        <p:cNvSpPr/>
                        <p:nvPr/>
                      </p:nvSpPr>
                      <p:spPr>
                        <a:xfrm>
                          <a:off x="3790039" y="2462067"/>
                          <a:ext cx="2387241" cy="145078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3790039" y="2596985"/>
                        <a:ext cx="2813972" cy="14115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24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3452005" y="2358805"/>
                  <a:ext cx="567203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latin typeface="Eurostile"/>
                      <a:cs typeface="Eurostile"/>
                    </a:rPr>
                    <a:t>T</a:t>
                  </a:r>
                  <a:r>
                    <a:rPr lang="en-US" sz="1200" b="1" baseline="-25000" dirty="0" smtClean="0">
                      <a:latin typeface="Eurostile"/>
                      <a:cs typeface="Eurostile"/>
                    </a:rPr>
                    <a:t>max</a:t>
                  </a:r>
                  <a:endParaRPr lang="en-US" sz="1200" b="1" baseline="-25000" dirty="0">
                    <a:latin typeface="Eurostile"/>
                    <a:cs typeface="Eurostile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5490045" y="2434451"/>
                  <a:ext cx="577928" cy="207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latin typeface="Eurostile"/>
                      <a:cs typeface="Eurostile"/>
                    </a:rPr>
                    <a:t>t</a:t>
                  </a:r>
                  <a:r>
                    <a:rPr lang="en-US" sz="1200" b="1" baseline="-25000" dirty="0" smtClean="0">
                      <a:latin typeface="Eurostile"/>
                      <a:cs typeface="Eurostile"/>
                    </a:rPr>
                    <a:t>0</a:t>
                  </a:r>
                  <a:r>
                    <a:rPr lang="en-US" sz="1200" b="1" dirty="0" smtClean="0">
                      <a:latin typeface="Eurostile"/>
                      <a:cs typeface="Eurostile"/>
                    </a:rPr>
                    <a:t> = 0</a:t>
                  </a:r>
                  <a:r>
                    <a:rPr lang="en-US" sz="1200" b="1" baseline="-25000" dirty="0" smtClean="0">
                      <a:latin typeface="Eurostile"/>
                      <a:cs typeface="Eurostile"/>
                    </a:rPr>
                    <a:t> </a:t>
                  </a:r>
                  <a:endParaRPr lang="en-US" sz="1200" b="1" baseline="-25000" dirty="0">
                    <a:latin typeface="Eurostile"/>
                    <a:cs typeface="Eurostile"/>
                  </a:endParaRPr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 flipH="1">
                  <a:off x="5025787" y="2487686"/>
                  <a:ext cx="650506" cy="0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Straight Connector 95"/>
              <p:cNvCxnSpPr/>
              <p:nvPr/>
            </p:nvCxnSpPr>
            <p:spPr>
              <a:xfrm>
                <a:off x="5677196" y="2908446"/>
                <a:ext cx="0" cy="468372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31542" r="34012"/>
            <a:stretch/>
          </p:blipFill>
          <p:spPr>
            <a:xfrm>
              <a:off x="1516521" y="4284843"/>
              <a:ext cx="1367802" cy="39229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10"/>
            <a:srcRect l="29998" r="28374"/>
            <a:stretch/>
          </p:blipFill>
          <p:spPr>
            <a:xfrm>
              <a:off x="4587267" y="4421159"/>
              <a:ext cx="1710238" cy="188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37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47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Ingrid Chanca</dc:creator>
  <cp:lastModifiedBy>Ingrid Chanca</cp:lastModifiedBy>
  <cp:revision>24</cp:revision>
  <dcterms:created xsi:type="dcterms:W3CDTF">2020-11-05T17:13:25Z</dcterms:created>
  <dcterms:modified xsi:type="dcterms:W3CDTF">2020-11-09T09:33:10Z</dcterms:modified>
</cp:coreProperties>
</file>