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7" r:id="rId10"/>
    <p:sldId id="268" r:id="rId11"/>
    <p:sldId id="269" r:id="rId12"/>
    <p:sldId id="283" r:id="rId13"/>
    <p:sldId id="284" r:id="rId14"/>
    <p:sldId id="285" r:id="rId15"/>
    <p:sldId id="286" r:id="rId16"/>
    <p:sldId id="287" r:id="rId17"/>
    <p:sldId id="288" r:id="rId18"/>
    <p:sldId id="289" r:id="rId19"/>
    <p:sldId id="290" r:id="rId20"/>
    <p:sldId id="271" r:id="rId21"/>
    <p:sldId id="272" r:id="rId22"/>
    <p:sldId id="291" r:id="rId23"/>
    <p:sldId id="292" r:id="rId24"/>
    <p:sldId id="293" r:id="rId25"/>
    <p:sldId id="294" r:id="rId26"/>
    <p:sldId id="275" r:id="rId27"/>
    <p:sldId id="276" r:id="rId28"/>
    <p:sldId id="279" r:id="rId29"/>
    <p:sldId id="280" r:id="rId30"/>
  </p:sldIdLst>
  <p:sldSz cx="16256000" cy="9144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mH49KKEmutBxbwnznUV4x6+al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20E08B-3CD4-45CC-BBD7-44369C2AB8F8}">
  <a:tblStyle styleId="{C920E08B-3CD4-45CC-BBD7-44369C2AB8F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94660"/>
  </p:normalViewPr>
  <p:slideViewPr>
    <p:cSldViewPr snapToGrid="0">
      <p:cViewPr>
        <p:scale>
          <a:sx n="33" d="100"/>
          <a:sy n="33" d="100"/>
        </p:scale>
        <p:origin x="1836" y="33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CIIT - Software Engineering-CSC291-Spring-2015</a:t>
            </a:r>
            <a:endParaRPr/>
          </a:p>
        </p:txBody>
      </p:sp>
      <p:sp>
        <p:nvSpPr>
          <p:cNvPr id="91" name="Google Shape;91;p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9"/>
          <p:cNvSpPr txBox="1">
            <a:spLocks noGrp="1"/>
          </p:cNvSpPr>
          <p:nvPr>
            <p:ph type="ctrTitle"/>
          </p:nvPr>
        </p:nvSpPr>
        <p:spPr>
          <a:xfrm>
            <a:off x="2125311" y="228599"/>
            <a:ext cx="13554955" cy="1445817"/>
          </a:xfrm>
          <a:prstGeom prst="rect">
            <a:avLst/>
          </a:prstGeom>
          <a:noFill/>
          <a:ln>
            <a:noFill/>
          </a:ln>
        </p:spPr>
        <p:txBody>
          <a:bodyPr spcFirstLastPara="1" wrap="square" lIns="104475" tIns="52225" rIns="104475" bIns="52225" anchor="t" anchorCtr="0">
            <a:noAutofit/>
          </a:bodyPr>
          <a:lstStyle>
            <a:lvl1pPr marR="0" lvl="0" algn="ctr" rtl="0">
              <a:spcBef>
                <a:spcPts val="0"/>
              </a:spcBef>
              <a:spcAft>
                <a:spcPts val="0"/>
              </a:spcAft>
              <a:buClr>
                <a:schemeClr val="dk1"/>
              </a:buClr>
              <a:buSzPts val="5000"/>
              <a:buFont typeface="Calibri"/>
              <a:buNone/>
              <a:defRPr sz="5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9"/>
          <p:cNvSpPr txBox="1">
            <a:spLocks noGrp="1"/>
          </p:cNvSpPr>
          <p:nvPr>
            <p:ph type="subTitle" idx="1"/>
          </p:nvPr>
        </p:nvSpPr>
        <p:spPr>
          <a:xfrm>
            <a:off x="2125310" y="2091566"/>
            <a:ext cx="13554956" cy="6186767"/>
          </a:xfrm>
          <a:prstGeom prst="rect">
            <a:avLst/>
          </a:prstGeom>
          <a:noFill/>
          <a:ln>
            <a:noFill/>
          </a:ln>
        </p:spPr>
        <p:txBody>
          <a:bodyPr spcFirstLastPara="1" wrap="square" lIns="104475" tIns="52225" rIns="104475" bIns="52225" anchor="t" anchorCtr="0">
            <a:noAutofit/>
          </a:bodyPr>
          <a:lstStyle>
            <a:lvl1pPr marR="0" lvl="0" algn="ctr" rtl="0">
              <a:spcBef>
                <a:spcPts val="740"/>
              </a:spcBef>
              <a:spcAft>
                <a:spcPts val="0"/>
              </a:spcAft>
              <a:buClr>
                <a:srgbClr val="888888"/>
              </a:buClr>
              <a:buSzPts val="3700"/>
              <a:buFont typeface="Arial"/>
              <a:buNone/>
              <a:defRPr sz="3700" b="0" i="0" u="none" strike="noStrike" cap="none">
                <a:solidFill>
                  <a:srgbClr val="888888"/>
                </a:solidFill>
                <a:latin typeface="Calibri"/>
                <a:ea typeface="Calibri"/>
                <a:cs typeface="Calibri"/>
                <a:sym typeface="Calibri"/>
              </a:defRPr>
            </a:lvl1pPr>
            <a:lvl2pPr marR="0" lvl="1"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2pPr>
            <a:lvl3pPr marR="0" lvl="2" algn="ctr" rtl="0">
              <a:spcBef>
                <a:spcPts val="54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3pPr>
            <a:lvl4pPr marR="0" lvl="3" algn="ctr" rtl="0">
              <a:spcBef>
                <a:spcPts val="460"/>
              </a:spcBef>
              <a:spcAft>
                <a:spcPts val="0"/>
              </a:spcAft>
              <a:buClr>
                <a:srgbClr val="888888"/>
              </a:buClr>
              <a:buSzPts val="2300"/>
              <a:buFont typeface="Arial"/>
              <a:buNone/>
              <a:defRPr sz="2300" b="0" i="0" u="none" strike="noStrike" cap="none">
                <a:solidFill>
                  <a:srgbClr val="888888"/>
                </a:solidFill>
                <a:latin typeface="Calibri"/>
                <a:ea typeface="Calibri"/>
                <a:cs typeface="Calibri"/>
                <a:sym typeface="Calibri"/>
              </a:defRPr>
            </a:lvl4pPr>
            <a:lvl5pPr marR="0" lvl="4" algn="ctr" rtl="0">
              <a:spcBef>
                <a:spcPts val="460"/>
              </a:spcBef>
              <a:spcAft>
                <a:spcPts val="0"/>
              </a:spcAft>
              <a:buClr>
                <a:srgbClr val="888888"/>
              </a:buClr>
              <a:buSzPts val="2300"/>
              <a:buFont typeface="Arial"/>
              <a:buNone/>
              <a:defRPr sz="2300" b="0" i="0" u="none" strike="noStrike" cap="none">
                <a:solidFill>
                  <a:srgbClr val="888888"/>
                </a:solidFill>
                <a:latin typeface="Calibri"/>
                <a:ea typeface="Calibri"/>
                <a:cs typeface="Calibri"/>
                <a:sym typeface="Calibri"/>
              </a:defRPr>
            </a:lvl5pPr>
            <a:lvl6pPr marR="0" lvl="5" algn="ctr" rtl="0">
              <a:spcBef>
                <a:spcPts val="460"/>
              </a:spcBef>
              <a:spcAft>
                <a:spcPts val="0"/>
              </a:spcAft>
              <a:buClr>
                <a:srgbClr val="888888"/>
              </a:buClr>
              <a:buSzPts val="2300"/>
              <a:buFont typeface="Arial"/>
              <a:buNone/>
              <a:defRPr sz="2300" b="0" i="0" u="none" strike="noStrike" cap="none">
                <a:solidFill>
                  <a:srgbClr val="888888"/>
                </a:solidFill>
                <a:latin typeface="Calibri"/>
                <a:ea typeface="Calibri"/>
                <a:cs typeface="Calibri"/>
                <a:sym typeface="Calibri"/>
              </a:defRPr>
            </a:lvl6pPr>
            <a:lvl7pPr marR="0" lvl="6" algn="ctr" rtl="0">
              <a:spcBef>
                <a:spcPts val="460"/>
              </a:spcBef>
              <a:spcAft>
                <a:spcPts val="0"/>
              </a:spcAft>
              <a:buClr>
                <a:srgbClr val="888888"/>
              </a:buClr>
              <a:buSzPts val="2300"/>
              <a:buFont typeface="Arial"/>
              <a:buNone/>
              <a:defRPr sz="2300" b="0" i="0" u="none" strike="noStrike" cap="none">
                <a:solidFill>
                  <a:srgbClr val="888888"/>
                </a:solidFill>
                <a:latin typeface="Calibri"/>
                <a:ea typeface="Calibri"/>
                <a:cs typeface="Calibri"/>
                <a:sym typeface="Calibri"/>
              </a:defRPr>
            </a:lvl7pPr>
            <a:lvl8pPr marR="0" lvl="7" algn="ctr" rtl="0">
              <a:spcBef>
                <a:spcPts val="460"/>
              </a:spcBef>
              <a:spcAft>
                <a:spcPts val="0"/>
              </a:spcAft>
              <a:buClr>
                <a:srgbClr val="888888"/>
              </a:buClr>
              <a:buSzPts val="2300"/>
              <a:buFont typeface="Arial"/>
              <a:buNone/>
              <a:defRPr sz="2300" b="0" i="0" u="none" strike="noStrike" cap="none">
                <a:solidFill>
                  <a:srgbClr val="888888"/>
                </a:solidFill>
                <a:latin typeface="Calibri"/>
                <a:ea typeface="Calibri"/>
                <a:cs typeface="Calibri"/>
                <a:sym typeface="Calibri"/>
              </a:defRPr>
            </a:lvl8pPr>
            <a:lvl9pPr marR="0" lvl="8" algn="ctr" rtl="0">
              <a:spcBef>
                <a:spcPts val="460"/>
              </a:spcBef>
              <a:spcAft>
                <a:spcPts val="0"/>
              </a:spcAft>
              <a:buClr>
                <a:srgbClr val="888888"/>
              </a:buClr>
              <a:buSzPts val="2300"/>
              <a:buFont typeface="Arial"/>
              <a:buNone/>
              <a:defRPr sz="2300" b="0" i="0" u="none" strike="noStrike" cap="none">
                <a:solidFill>
                  <a:srgbClr val="888888"/>
                </a:solidFill>
                <a:latin typeface="Calibri"/>
                <a:ea typeface="Calibri"/>
                <a:cs typeface="Calibri"/>
                <a:sym typeface="Calibri"/>
              </a:defRPr>
            </a:lvl9pPr>
          </a:lstStyle>
          <a:p>
            <a:endParaRPr/>
          </a:p>
        </p:txBody>
      </p:sp>
      <p:sp>
        <p:nvSpPr>
          <p:cNvPr id="17" name="Google Shape;17;p29"/>
          <p:cNvSpPr txBox="1">
            <a:spLocks noGrp="1"/>
          </p:cNvSpPr>
          <p:nvPr>
            <p:ph type="sldNum" idx="12"/>
          </p:nvPr>
        </p:nvSpPr>
        <p:spPr>
          <a:xfrm>
            <a:off x="14054666" y="8537506"/>
            <a:ext cx="1625600" cy="508001"/>
          </a:xfrm>
          <a:prstGeom prst="rect">
            <a:avLst/>
          </a:prstGeom>
          <a:noFill/>
          <a:ln>
            <a:noFill/>
          </a:ln>
        </p:spPr>
        <p:txBody>
          <a:bodyPr spcFirstLastPara="1" wrap="square" lIns="104475" tIns="52225" rIns="104475" bIns="52225" anchor="ctr" anchorCtr="0">
            <a:noAutofit/>
          </a:bodyPr>
          <a:lstStyle>
            <a:lvl1pPr marL="0" lvl="0" indent="0" algn="ctr">
              <a:spcBef>
                <a:spcPts val="0"/>
              </a:spcBef>
              <a:buNone/>
              <a:defRPr sz="1400" b="0" i="0" u="none" strike="noStrike" cap="none">
                <a:solidFill>
                  <a:schemeClr val="dk1"/>
                </a:solidFill>
                <a:latin typeface="Calibri"/>
                <a:ea typeface="Calibri"/>
                <a:cs typeface="Calibri"/>
                <a:sym typeface="Calibri"/>
              </a:defRPr>
            </a:lvl1pPr>
            <a:lvl2pPr marL="0" lvl="1" indent="0" algn="ctr">
              <a:spcBef>
                <a:spcPts val="0"/>
              </a:spcBef>
              <a:buNone/>
              <a:defRPr sz="1400" b="0" i="0" u="none" strike="noStrike" cap="none">
                <a:solidFill>
                  <a:schemeClr val="dk1"/>
                </a:solidFill>
                <a:latin typeface="Calibri"/>
                <a:ea typeface="Calibri"/>
                <a:cs typeface="Calibri"/>
                <a:sym typeface="Calibri"/>
              </a:defRPr>
            </a:lvl2pPr>
            <a:lvl3pPr marL="0" lvl="2" indent="0" algn="ctr">
              <a:spcBef>
                <a:spcPts val="0"/>
              </a:spcBef>
              <a:buNone/>
              <a:defRPr sz="1400" b="0" i="0" u="none" strike="noStrike" cap="none">
                <a:solidFill>
                  <a:schemeClr val="dk1"/>
                </a:solidFill>
                <a:latin typeface="Calibri"/>
                <a:ea typeface="Calibri"/>
                <a:cs typeface="Calibri"/>
                <a:sym typeface="Calibri"/>
              </a:defRPr>
            </a:lvl3pPr>
            <a:lvl4pPr marL="0" lvl="3" indent="0" algn="ctr">
              <a:spcBef>
                <a:spcPts val="0"/>
              </a:spcBef>
              <a:buNone/>
              <a:defRPr sz="1400" b="0" i="0" u="none" strike="noStrike" cap="none">
                <a:solidFill>
                  <a:schemeClr val="dk1"/>
                </a:solidFill>
                <a:latin typeface="Calibri"/>
                <a:ea typeface="Calibri"/>
                <a:cs typeface="Calibri"/>
                <a:sym typeface="Calibri"/>
              </a:defRPr>
            </a:lvl4pPr>
            <a:lvl5pPr marL="0" lvl="4" indent="0" algn="ctr">
              <a:spcBef>
                <a:spcPts val="0"/>
              </a:spcBef>
              <a:buNone/>
              <a:defRPr sz="1400" b="0" i="0" u="none" strike="noStrike" cap="none">
                <a:solidFill>
                  <a:schemeClr val="dk1"/>
                </a:solidFill>
                <a:latin typeface="Calibri"/>
                <a:ea typeface="Calibri"/>
                <a:cs typeface="Calibri"/>
                <a:sym typeface="Calibri"/>
              </a:defRPr>
            </a:lvl5pPr>
            <a:lvl6pPr marL="0" lvl="5" indent="0" algn="ctr">
              <a:spcBef>
                <a:spcPts val="0"/>
              </a:spcBef>
              <a:buNone/>
              <a:defRPr sz="1400" b="0" i="0" u="none" strike="noStrike" cap="none">
                <a:solidFill>
                  <a:schemeClr val="dk1"/>
                </a:solidFill>
                <a:latin typeface="Calibri"/>
                <a:ea typeface="Calibri"/>
                <a:cs typeface="Calibri"/>
                <a:sym typeface="Calibri"/>
              </a:defRPr>
            </a:lvl6pPr>
            <a:lvl7pPr marL="0" lvl="6" indent="0" algn="ctr">
              <a:spcBef>
                <a:spcPts val="0"/>
              </a:spcBef>
              <a:buNone/>
              <a:defRPr sz="1400" b="0" i="0" u="none" strike="noStrike" cap="none">
                <a:solidFill>
                  <a:schemeClr val="dk1"/>
                </a:solidFill>
                <a:latin typeface="Calibri"/>
                <a:ea typeface="Calibri"/>
                <a:cs typeface="Calibri"/>
                <a:sym typeface="Calibri"/>
              </a:defRPr>
            </a:lvl7pPr>
            <a:lvl8pPr marL="0" lvl="7" indent="0" algn="ctr">
              <a:spcBef>
                <a:spcPts val="0"/>
              </a:spcBef>
              <a:buNone/>
              <a:defRPr sz="1400" b="0" i="0" u="none" strike="noStrike" cap="none">
                <a:solidFill>
                  <a:schemeClr val="dk1"/>
                </a:solidFill>
                <a:latin typeface="Calibri"/>
                <a:ea typeface="Calibri"/>
                <a:cs typeface="Calibri"/>
                <a:sym typeface="Calibri"/>
              </a:defRPr>
            </a:lvl8pPr>
            <a:lvl9pPr marL="0" lvl="8" indent="0" algn="ctr">
              <a:spcBef>
                <a:spcPts val="0"/>
              </a:spcBef>
              <a:buNone/>
              <a:defRPr sz="14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pic>
        <p:nvPicPr>
          <p:cNvPr id="18" name="Google Shape;18;p29"/>
          <p:cNvPicPr preferRelativeResize="0"/>
          <p:nvPr/>
        </p:nvPicPr>
        <p:blipFill rotWithShape="1">
          <a:blip r:embed="rId2">
            <a:alphaModFix/>
          </a:blip>
          <a:srcRect/>
          <a:stretch/>
        </p:blipFill>
        <p:spPr>
          <a:xfrm>
            <a:off x="69115" y="114365"/>
            <a:ext cx="1619250" cy="1609725"/>
          </a:xfrm>
          <a:prstGeom prst="rect">
            <a:avLst/>
          </a:prstGeom>
          <a:noFill/>
          <a:ln>
            <a:noFill/>
          </a:ln>
        </p:spPr>
      </p:pic>
      <p:cxnSp>
        <p:nvCxnSpPr>
          <p:cNvPr id="19" name="Google Shape;19;p29"/>
          <p:cNvCxnSpPr/>
          <p:nvPr/>
        </p:nvCxnSpPr>
        <p:spPr>
          <a:xfrm>
            <a:off x="0" y="0"/>
            <a:ext cx="16256000"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20" name="Google Shape;20;p29"/>
          <p:cNvCxnSpPr/>
          <p:nvPr/>
        </p:nvCxnSpPr>
        <p:spPr>
          <a:xfrm>
            <a:off x="0" y="9147110"/>
            <a:ext cx="16256000"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21" name="Google Shape;21;p29"/>
          <p:cNvCxnSpPr/>
          <p:nvPr/>
        </p:nvCxnSpPr>
        <p:spPr>
          <a:xfrm>
            <a:off x="16256000" y="0"/>
            <a:ext cx="0" cy="914400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22" name="Google Shape;22;p29"/>
          <p:cNvCxnSpPr/>
          <p:nvPr/>
        </p:nvCxnSpPr>
        <p:spPr>
          <a:xfrm>
            <a:off x="0" y="0"/>
            <a:ext cx="0" cy="914400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23" name="Google Shape;23;p29"/>
          <p:cNvCxnSpPr/>
          <p:nvPr/>
        </p:nvCxnSpPr>
        <p:spPr>
          <a:xfrm>
            <a:off x="1688365" y="0"/>
            <a:ext cx="0" cy="1838325"/>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24" name="Google Shape;24;p29"/>
          <p:cNvCxnSpPr/>
          <p:nvPr/>
        </p:nvCxnSpPr>
        <p:spPr>
          <a:xfrm>
            <a:off x="0" y="1838325"/>
            <a:ext cx="1688365"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25" name="Google Shape;25;p29"/>
          <p:cNvCxnSpPr/>
          <p:nvPr/>
        </p:nvCxnSpPr>
        <p:spPr>
          <a:xfrm rot="10800000" flipH="1">
            <a:off x="1688365" y="1804207"/>
            <a:ext cx="14567634" cy="28186"/>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75"/>
        <p:cNvGrpSpPr/>
        <p:nvPr/>
      </p:nvGrpSpPr>
      <p:grpSpPr>
        <a:xfrm>
          <a:off x="0" y="0"/>
          <a:ext cx="0" cy="0"/>
          <a:chOff x="0" y="0"/>
          <a:chExt cx="0" cy="0"/>
        </a:xfrm>
      </p:grpSpPr>
      <p:sp>
        <p:nvSpPr>
          <p:cNvPr id="76" name="Google Shape;76;p38"/>
          <p:cNvSpPr txBox="1">
            <a:spLocks noGrp="1"/>
          </p:cNvSpPr>
          <p:nvPr>
            <p:ph type="title"/>
          </p:nvPr>
        </p:nvSpPr>
        <p:spPr>
          <a:xfrm>
            <a:off x="812800" y="366184"/>
            <a:ext cx="14630400" cy="1524000"/>
          </a:xfrm>
          <a:prstGeom prst="rect">
            <a:avLst/>
          </a:prstGeom>
          <a:noFill/>
          <a:ln>
            <a:noFill/>
          </a:ln>
        </p:spPr>
        <p:txBody>
          <a:bodyPr spcFirstLastPara="1" wrap="square" lIns="104475" tIns="52225" rIns="104475" bIns="52225" anchor="t" anchorCtr="0">
            <a:noAutofit/>
          </a:bodyPr>
          <a:lstStyle>
            <a:lvl1pPr marR="0" lvl="0" algn="ctr" rtl="0">
              <a:spcBef>
                <a:spcPts val="0"/>
              </a:spcBef>
              <a:spcAft>
                <a:spcPts val="0"/>
              </a:spcAft>
              <a:buClr>
                <a:schemeClr val="dk1"/>
              </a:buClr>
              <a:buSzPts val="5000"/>
              <a:buFont typeface="Calibri"/>
              <a:buNone/>
              <a:defRPr sz="5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38"/>
          <p:cNvSpPr txBox="1">
            <a:spLocks noGrp="1"/>
          </p:cNvSpPr>
          <p:nvPr>
            <p:ph type="body" idx="1"/>
          </p:nvPr>
        </p:nvSpPr>
        <p:spPr>
          <a:xfrm rot="5400000">
            <a:off x="5110691" y="-2164289"/>
            <a:ext cx="6034618" cy="14630400"/>
          </a:xfrm>
          <a:prstGeom prst="rect">
            <a:avLst/>
          </a:prstGeom>
          <a:noFill/>
          <a:ln>
            <a:noFill/>
          </a:ln>
        </p:spPr>
        <p:txBody>
          <a:bodyPr spcFirstLastPara="1" wrap="square" lIns="104475" tIns="52225" rIns="104475" bIns="52225" anchor="t" anchorCtr="0">
            <a:noAutofit/>
          </a:bodyPr>
          <a:lstStyle>
            <a:lvl1pPr marL="457200" marR="0" lvl="0" indent="-463550" algn="l" rtl="0">
              <a:spcBef>
                <a:spcPts val="74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4pPr>
            <a:lvl5pPr marL="2286000" marR="0" lvl="4"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5pPr>
            <a:lvl6pPr marL="2743200" marR="0" lvl="5"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6pPr>
            <a:lvl7pPr marL="3200400" marR="0" lvl="6"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7pPr>
            <a:lvl8pPr marL="3657600" marR="0" lvl="7"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8pPr>
            <a:lvl9pPr marL="4114800" marR="0" lvl="8"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9pPr>
          </a:lstStyle>
          <a:p>
            <a:endParaRPr/>
          </a:p>
        </p:txBody>
      </p:sp>
      <p:sp>
        <p:nvSpPr>
          <p:cNvPr id="78" name="Google Shape;78;p38"/>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8"/>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8"/>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39"/>
          <p:cNvSpPr txBox="1">
            <a:spLocks noGrp="1"/>
          </p:cNvSpPr>
          <p:nvPr>
            <p:ph type="title"/>
          </p:nvPr>
        </p:nvSpPr>
        <p:spPr>
          <a:xfrm rot="5400000">
            <a:off x="9713383" y="2438404"/>
            <a:ext cx="7802034" cy="3657600"/>
          </a:xfrm>
          <a:prstGeom prst="rect">
            <a:avLst/>
          </a:prstGeom>
          <a:noFill/>
          <a:ln>
            <a:noFill/>
          </a:ln>
        </p:spPr>
        <p:txBody>
          <a:bodyPr spcFirstLastPara="1" wrap="square" lIns="104475" tIns="52225" rIns="104475" bIns="52225" anchor="t" anchorCtr="0">
            <a:noAutofit/>
          </a:bodyPr>
          <a:lstStyle>
            <a:lvl1pPr marR="0" lvl="0" algn="ctr" rtl="0">
              <a:spcBef>
                <a:spcPts val="0"/>
              </a:spcBef>
              <a:spcAft>
                <a:spcPts val="0"/>
              </a:spcAft>
              <a:buClr>
                <a:schemeClr val="dk1"/>
              </a:buClr>
              <a:buSzPts val="5000"/>
              <a:buFont typeface="Calibri"/>
              <a:buNone/>
              <a:defRPr sz="5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39"/>
          <p:cNvSpPr txBox="1">
            <a:spLocks noGrp="1"/>
          </p:cNvSpPr>
          <p:nvPr>
            <p:ph type="body" idx="1"/>
          </p:nvPr>
        </p:nvSpPr>
        <p:spPr>
          <a:xfrm rot="5400000">
            <a:off x="2262717" y="-1083729"/>
            <a:ext cx="7802034" cy="10701867"/>
          </a:xfrm>
          <a:prstGeom prst="rect">
            <a:avLst/>
          </a:prstGeom>
          <a:noFill/>
          <a:ln>
            <a:noFill/>
          </a:ln>
        </p:spPr>
        <p:txBody>
          <a:bodyPr spcFirstLastPara="1" wrap="square" lIns="104475" tIns="52225" rIns="104475" bIns="52225" anchor="t" anchorCtr="0">
            <a:noAutofit/>
          </a:bodyPr>
          <a:lstStyle>
            <a:lvl1pPr marL="457200" marR="0" lvl="0" indent="-463550" algn="l" rtl="0">
              <a:spcBef>
                <a:spcPts val="74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4pPr>
            <a:lvl5pPr marL="2286000" marR="0" lvl="4"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5pPr>
            <a:lvl6pPr marL="2743200" marR="0" lvl="5"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6pPr>
            <a:lvl7pPr marL="3200400" marR="0" lvl="6"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7pPr>
            <a:lvl8pPr marL="3657600" marR="0" lvl="7"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8pPr>
            <a:lvl9pPr marL="4114800" marR="0" lvl="8"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9pPr>
          </a:lstStyle>
          <a:p>
            <a:endParaRPr/>
          </a:p>
        </p:txBody>
      </p:sp>
      <p:sp>
        <p:nvSpPr>
          <p:cNvPr id="84" name="Google Shape;84;p39"/>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9"/>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9"/>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812800" y="366184"/>
            <a:ext cx="14630400" cy="1524000"/>
          </a:xfrm>
          <a:prstGeom prst="rect">
            <a:avLst/>
          </a:prstGeom>
          <a:noFill/>
          <a:ln>
            <a:noFill/>
          </a:ln>
        </p:spPr>
        <p:txBody>
          <a:bodyPr spcFirstLastPara="1" wrap="square" lIns="104475" tIns="52225" rIns="104475" bIns="52225" anchor="t" anchorCtr="0">
            <a:noAutofit/>
          </a:bodyPr>
          <a:lstStyle>
            <a:lvl1pPr marR="0" lvl="0" algn="ctr" rtl="0">
              <a:spcBef>
                <a:spcPts val="0"/>
              </a:spcBef>
              <a:spcAft>
                <a:spcPts val="0"/>
              </a:spcAft>
              <a:buClr>
                <a:schemeClr val="dk1"/>
              </a:buClr>
              <a:buSzPts val="5000"/>
              <a:buFont typeface="Calibri"/>
              <a:buNone/>
              <a:defRPr sz="5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0"/>
          <p:cNvSpPr txBox="1">
            <a:spLocks noGrp="1"/>
          </p:cNvSpPr>
          <p:nvPr>
            <p:ph type="body" idx="1"/>
          </p:nvPr>
        </p:nvSpPr>
        <p:spPr>
          <a:xfrm>
            <a:off x="812800" y="2133602"/>
            <a:ext cx="14630400" cy="6034618"/>
          </a:xfrm>
          <a:prstGeom prst="rect">
            <a:avLst/>
          </a:prstGeom>
          <a:noFill/>
          <a:ln>
            <a:noFill/>
          </a:ln>
        </p:spPr>
        <p:txBody>
          <a:bodyPr spcFirstLastPara="1" wrap="square" lIns="104475" tIns="52225" rIns="104475" bIns="52225" anchor="t" anchorCtr="0">
            <a:noAutofit/>
          </a:bodyPr>
          <a:lstStyle>
            <a:lvl1pPr marL="457200" marR="0" lvl="0" indent="-463550" algn="l" rtl="0">
              <a:spcBef>
                <a:spcPts val="74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4pPr>
            <a:lvl5pPr marL="2286000" marR="0" lvl="4"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5pPr>
            <a:lvl6pPr marL="2743200" marR="0" lvl="5"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6pPr>
            <a:lvl7pPr marL="3200400" marR="0" lvl="6"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7pPr>
            <a:lvl8pPr marL="3657600" marR="0" lvl="7"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8pPr>
            <a:lvl9pPr marL="4114800" marR="0" lvl="8"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9pPr>
          </a:lstStyle>
          <a:p>
            <a:endParaRPr/>
          </a:p>
        </p:txBody>
      </p:sp>
      <p:sp>
        <p:nvSpPr>
          <p:cNvPr id="29" name="Google Shape;29;p30"/>
          <p:cNvSpPr txBox="1">
            <a:spLocks noGrp="1"/>
          </p:cNvSpPr>
          <p:nvPr>
            <p:ph type="sldNum" idx="12"/>
          </p:nvPr>
        </p:nvSpPr>
        <p:spPr>
          <a:xfrm>
            <a:off x="6908800" y="8534402"/>
            <a:ext cx="677333"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sz="1400">
                <a:solidFill>
                  <a:schemeClr val="dk1"/>
                </a:solidFill>
                <a:latin typeface="Calibri"/>
                <a:ea typeface="Calibri"/>
                <a:cs typeface="Calibri"/>
                <a:sym typeface="Calibri"/>
              </a:defRPr>
            </a:lvl1pPr>
            <a:lvl2pPr marL="0" lvl="1" indent="0" algn="r">
              <a:spcBef>
                <a:spcPts val="0"/>
              </a:spcBef>
              <a:buNone/>
              <a:defRPr sz="1400">
                <a:solidFill>
                  <a:schemeClr val="dk1"/>
                </a:solidFill>
                <a:latin typeface="Calibri"/>
                <a:ea typeface="Calibri"/>
                <a:cs typeface="Calibri"/>
                <a:sym typeface="Calibri"/>
              </a:defRPr>
            </a:lvl2pPr>
            <a:lvl3pPr marL="0" lvl="2" indent="0" algn="r">
              <a:spcBef>
                <a:spcPts val="0"/>
              </a:spcBef>
              <a:buNone/>
              <a:defRPr sz="1400">
                <a:solidFill>
                  <a:schemeClr val="dk1"/>
                </a:solidFill>
                <a:latin typeface="Calibri"/>
                <a:ea typeface="Calibri"/>
                <a:cs typeface="Calibri"/>
                <a:sym typeface="Calibri"/>
              </a:defRPr>
            </a:lvl3pPr>
            <a:lvl4pPr marL="0" lvl="3" indent="0" algn="r">
              <a:spcBef>
                <a:spcPts val="0"/>
              </a:spcBef>
              <a:buNone/>
              <a:defRPr sz="1400">
                <a:solidFill>
                  <a:schemeClr val="dk1"/>
                </a:solidFill>
                <a:latin typeface="Calibri"/>
                <a:ea typeface="Calibri"/>
                <a:cs typeface="Calibri"/>
                <a:sym typeface="Calibri"/>
              </a:defRPr>
            </a:lvl4pPr>
            <a:lvl5pPr marL="0" lvl="4" indent="0" algn="r">
              <a:spcBef>
                <a:spcPts val="0"/>
              </a:spcBef>
              <a:buNone/>
              <a:defRPr sz="1400">
                <a:solidFill>
                  <a:schemeClr val="dk1"/>
                </a:solidFill>
                <a:latin typeface="Calibri"/>
                <a:ea typeface="Calibri"/>
                <a:cs typeface="Calibri"/>
                <a:sym typeface="Calibri"/>
              </a:defRPr>
            </a:lvl5pPr>
            <a:lvl6pPr marL="0" lvl="5" indent="0" algn="r">
              <a:spcBef>
                <a:spcPts val="0"/>
              </a:spcBef>
              <a:buNone/>
              <a:defRPr sz="1400">
                <a:solidFill>
                  <a:schemeClr val="dk1"/>
                </a:solidFill>
                <a:latin typeface="Calibri"/>
                <a:ea typeface="Calibri"/>
                <a:cs typeface="Calibri"/>
                <a:sym typeface="Calibri"/>
              </a:defRPr>
            </a:lvl6pPr>
            <a:lvl7pPr marL="0" lvl="6" indent="0" algn="r">
              <a:spcBef>
                <a:spcPts val="0"/>
              </a:spcBef>
              <a:buNone/>
              <a:defRPr sz="1400">
                <a:solidFill>
                  <a:schemeClr val="dk1"/>
                </a:solidFill>
                <a:latin typeface="Calibri"/>
                <a:ea typeface="Calibri"/>
                <a:cs typeface="Calibri"/>
                <a:sym typeface="Calibri"/>
              </a:defRPr>
            </a:lvl7pPr>
            <a:lvl8pPr marL="0" lvl="7" indent="0" algn="r">
              <a:spcBef>
                <a:spcPts val="0"/>
              </a:spcBef>
              <a:buNone/>
              <a:defRPr sz="1400">
                <a:solidFill>
                  <a:schemeClr val="dk1"/>
                </a:solidFill>
                <a:latin typeface="Calibri"/>
                <a:ea typeface="Calibri"/>
                <a:cs typeface="Calibri"/>
                <a:sym typeface="Calibri"/>
              </a:defRPr>
            </a:lvl8pPr>
            <a:lvl9pPr marL="0" lvl="8" indent="0" algn="r">
              <a:spcBef>
                <a:spcPts val="0"/>
              </a:spcBef>
              <a:buNone/>
              <a:defRPr sz="14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1284113" y="5875868"/>
            <a:ext cx="13817600" cy="1816100"/>
          </a:xfrm>
          <a:prstGeom prst="rect">
            <a:avLst/>
          </a:prstGeom>
          <a:noFill/>
          <a:ln>
            <a:noFill/>
          </a:ln>
        </p:spPr>
        <p:txBody>
          <a:bodyPr spcFirstLastPara="1" wrap="square" lIns="104475" tIns="52225" rIns="104475" bIns="52225" anchor="t" anchorCtr="0">
            <a:noAutofit/>
          </a:bodyPr>
          <a:lstStyle>
            <a:lvl1pPr marR="0" lvl="0" algn="l" rtl="0">
              <a:spcBef>
                <a:spcPts val="0"/>
              </a:spcBef>
              <a:spcAft>
                <a:spcPts val="0"/>
              </a:spcAft>
              <a:buClr>
                <a:schemeClr val="dk1"/>
              </a:buClr>
              <a:buSzPts val="4600"/>
              <a:buFont typeface="Calibri"/>
              <a:buNone/>
              <a:defRPr sz="4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1"/>
          <p:cNvSpPr txBox="1">
            <a:spLocks noGrp="1"/>
          </p:cNvSpPr>
          <p:nvPr>
            <p:ph type="body" idx="1"/>
          </p:nvPr>
        </p:nvSpPr>
        <p:spPr>
          <a:xfrm>
            <a:off x="1284113" y="3875623"/>
            <a:ext cx="13817600" cy="2000249"/>
          </a:xfrm>
          <a:prstGeom prst="rect">
            <a:avLst/>
          </a:prstGeom>
          <a:noFill/>
          <a:ln>
            <a:noFill/>
          </a:ln>
        </p:spPr>
        <p:txBody>
          <a:bodyPr spcFirstLastPara="1" wrap="square" lIns="104475" tIns="52225" rIns="104475" bIns="52225" anchor="b" anchorCtr="0">
            <a:noAutofit/>
          </a:bodyPr>
          <a:lstStyle>
            <a:lvl1pPr marL="457200" marR="0" lvl="0" indent="-228600" algn="l" rtl="0">
              <a:spcBef>
                <a:spcPts val="460"/>
              </a:spcBef>
              <a:spcAft>
                <a:spcPts val="0"/>
              </a:spcAft>
              <a:buClr>
                <a:srgbClr val="888888"/>
              </a:buClr>
              <a:buSzPts val="2300"/>
              <a:buFont typeface="Arial"/>
              <a:buNone/>
              <a:defRPr sz="2300" b="0" i="0" u="none" strike="noStrike" cap="none">
                <a:solidFill>
                  <a:srgbClr val="888888"/>
                </a:solidFill>
                <a:latin typeface="Calibri"/>
                <a:ea typeface="Calibri"/>
                <a:cs typeface="Calibri"/>
                <a:sym typeface="Calibri"/>
              </a:defRPr>
            </a:lvl1pPr>
            <a:lvl2pPr marL="914400" marR="0" lvl="1" indent="-228600" algn="l" rtl="0">
              <a:spcBef>
                <a:spcPts val="420"/>
              </a:spcBef>
              <a:spcAft>
                <a:spcPts val="0"/>
              </a:spcAft>
              <a:buClr>
                <a:srgbClr val="888888"/>
              </a:buClr>
              <a:buSzPts val="2100"/>
              <a:buFont typeface="Arial"/>
              <a:buNone/>
              <a:defRPr sz="2100" b="0" i="0" u="none" strike="noStrike" cap="none">
                <a:solidFill>
                  <a:srgbClr val="888888"/>
                </a:solidFill>
                <a:latin typeface="Calibri"/>
                <a:ea typeface="Calibri"/>
                <a:cs typeface="Calibri"/>
                <a:sym typeface="Calibri"/>
              </a:defRPr>
            </a:lvl2pPr>
            <a:lvl3pPr marL="1371600" marR="0" lvl="2"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3" name="Google Shape;33;p31"/>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812800" y="366184"/>
            <a:ext cx="14630400" cy="1524000"/>
          </a:xfrm>
          <a:prstGeom prst="rect">
            <a:avLst/>
          </a:prstGeom>
          <a:noFill/>
          <a:ln>
            <a:noFill/>
          </a:ln>
        </p:spPr>
        <p:txBody>
          <a:bodyPr spcFirstLastPara="1" wrap="square" lIns="104475" tIns="52225" rIns="104475" bIns="52225" anchor="t" anchorCtr="0">
            <a:noAutofit/>
          </a:bodyPr>
          <a:lstStyle>
            <a:lvl1pPr marR="0" lvl="0" algn="ctr" rtl="0">
              <a:spcBef>
                <a:spcPts val="0"/>
              </a:spcBef>
              <a:spcAft>
                <a:spcPts val="0"/>
              </a:spcAft>
              <a:buClr>
                <a:schemeClr val="dk1"/>
              </a:buClr>
              <a:buSzPts val="5000"/>
              <a:buFont typeface="Calibri"/>
              <a:buNone/>
              <a:defRPr sz="5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32"/>
          <p:cNvSpPr txBox="1">
            <a:spLocks noGrp="1"/>
          </p:cNvSpPr>
          <p:nvPr>
            <p:ph type="body" idx="1"/>
          </p:nvPr>
        </p:nvSpPr>
        <p:spPr>
          <a:xfrm>
            <a:off x="812800" y="2133602"/>
            <a:ext cx="7179733" cy="6034618"/>
          </a:xfrm>
          <a:prstGeom prst="rect">
            <a:avLst/>
          </a:prstGeom>
          <a:noFill/>
          <a:ln>
            <a:noFill/>
          </a:ln>
        </p:spPr>
        <p:txBody>
          <a:bodyPr spcFirstLastPara="1" wrap="square" lIns="104475" tIns="52225" rIns="104475" bIns="522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6pPr>
            <a:lvl7pPr marL="3200400" marR="0" lvl="6"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7pPr>
            <a:lvl8pPr marL="3657600" marR="0" lvl="7"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8pPr>
            <a:lvl9pPr marL="4114800" marR="0" lvl="8"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9pPr>
          </a:lstStyle>
          <a:p>
            <a:endParaRPr/>
          </a:p>
        </p:txBody>
      </p:sp>
      <p:sp>
        <p:nvSpPr>
          <p:cNvPr id="39" name="Google Shape;39;p32"/>
          <p:cNvSpPr txBox="1">
            <a:spLocks noGrp="1"/>
          </p:cNvSpPr>
          <p:nvPr>
            <p:ph type="body" idx="2"/>
          </p:nvPr>
        </p:nvSpPr>
        <p:spPr>
          <a:xfrm>
            <a:off x="8263467" y="2133602"/>
            <a:ext cx="7179733" cy="6034618"/>
          </a:xfrm>
          <a:prstGeom prst="rect">
            <a:avLst/>
          </a:prstGeom>
          <a:noFill/>
          <a:ln>
            <a:noFill/>
          </a:ln>
        </p:spPr>
        <p:txBody>
          <a:bodyPr spcFirstLastPara="1" wrap="square" lIns="104475" tIns="52225" rIns="104475" bIns="522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6pPr>
            <a:lvl7pPr marL="3200400" marR="0" lvl="6"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7pPr>
            <a:lvl8pPr marL="3657600" marR="0" lvl="7"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8pPr>
            <a:lvl9pPr marL="4114800" marR="0" lvl="8"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9pPr>
          </a:lstStyle>
          <a:p>
            <a:endParaRPr/>
          </a:p>
        </p:txBody>
      </p:sp>
      <p:sp>
        <p:nvSpPr>
          <p:cNvPr id="40" name="Google Shape;40;p32"/>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3"/>
        <p:cNvGrpSpPr/>
        <p:nvPr/>
      </p:nvGrpSpPr>
      <p:grpSpPr>
        <a:xfrm>
          <a:off x="0" y="0"/>
          <a:ext cx="0" cy="0"/>
          <a:chOff x="0" y="0"/>
          <a:chExt cx="0" cy="0"/>
        </a:xfrm>
      </p:grpSpPr>
      <p:sp>
        <p:nvSpPr>
          <p:cNvPr id="44" name="Google Shape;44;p33"/>
          <p:cNvSpPr txBox="1">
            <a:spLocks noGrp="1"/>
          </p:cNvSpPr>
          <p:nvPr>
            <p:ph type="title"/>
          </p:nvPr>
        </p:nvSpPr>
        <p:spPr>
          <a:xfrm>
            <a:off x="812800" y="366184"/>
            <a:ext cx="14630400" cy="1524000"/>
          </a:xfrm>
          <a:prstGeom prst="rect">
            <a:avLst/>
          </a:prstGeom>
          <a:noFill/>
          <a:ln>
            <a:noFill/>
          </a:ln>
        </p:spPr>
        <p:txBody>
          <a:bodyPr spcFirstLastPara="1" wrap="square" lIns="104475" tIns="52225" rIns="104475" bIns="52225" anchor="t" anchorCtr="0">
            <a:noAutofit/>
          </a:bodyPr>
          <a:lstStyle>
            <a:lvl1pPr marR="0" lvl="0" algn="ctr" rtl="0">
              <a:spcBef>
                <a:spcPts val="0"/>
              </a:spcBef>
              <a:spcAft>
                <a:spcPts val="0"/>
              </a:spcAft>
              <a:buClr>
                <a:schemeClr val="dk1"/>
              </a:buClr>
              <a:buSzPts val="5000"/>
              <a:buFont typeface="Calibri"/>
              <a:buNone/>
              <a:defRPr sz="5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33"/>
          <p:cNvSpPr txBox="1">
            <a:spLocks noGrp="1"/>
          </p:cNvSpPr>
          <p:nvPr>
            <p:ph type="body" idx="1"/>
          </p:nvPr>
        </p:nvSpPr>
        <p:spPr>
          <a:xfrm>
            <a:off x="812802" y="2046818"/>
            <a:ext cx="7182557" cy="853016"/>
          </a:xfrm>
          <a:prstGeom prst="rect">
            <a:avLst/>
          </a:prstGeom>
          <a:noFill/>
          <a:ln>
            <a:noFill/>
          </a:ln>
        </p:spPr>
        <p:txBody>
          <a:bodyPr spcFirstLastPara="1" wrap="square" lIns="104475" tIns="52225" rIns="104475" bIns="52225" anchor="b" anchorCtr="0">
            <a:noAutofit/>
          </a:bodyPr>
          <a:lstStyle>
            <a:lvl1pPr marL="457200" marR="0" lvl="0" indent="-228600" algn="l" rtl="0">
              <a:spcBef>
                <a:spcPts val="540"/>
              </a:spcBef>
              <a:spcAft>
                <a:spcPts val="0"/>
              </a:spcAft>
              <a:buClr>
                <a:schemeClr val="dk1"/>
              </a:buClr>
              <a:buSzPts val="2700"/>
              <a:buFont typeface="Arial"/>
              <a:buNone/>
              <a:defRPr sz="2700" b="1" i="0" u="none" strike="noStrike" cap="none">
                <a:solidFill>
                  <a:schemeClr val="dk1"/>
                </a:solidFill>
                <a:latin typeface="Calibri"/>
                <a:ea typeface="Calibri"/>
                <a:cs typeface="Calibri"/>
                <a:sym typeface="Calibri"/>
              </a:defRPr>
            </a:lvl1pPr>
            <a:lvl2pPr marL="914400" marR="0" lvl="1" indent="-228600" algn="l" rtl="0">
              <a:spcBef>
                <a:spcPts val="460"/>
              </a:spcBef>
              <a:spcAft>
                <a:spcPts val="0"/>
              </a:spcAft>
              <a:buClr>
                <a:schemeClr val="dk1"/>
              </a:buClr>
              <a:buSzPts val="2300"/>
              <a:buFont typeface="Arial"/>
              <a:buNone/>
              <a:defRPr sz="2300" b="1" i="0" u="none" strike="noStrike" cap="none">
                <a:solidFill>
                  <a:schemeClr val="dk1"/>
                </a:solidFill>
                <a:latin typeface="Calibri"/>
                <a:ea typeface="Calibri"/>
                <a:cs typeface="Calibri"/>
                <a:sym typeface="Calibri"/>
              </a:defRPr>
            </a:lvl2pPr>
            <a:lvl3pPr marL="1371600" marR="0" lvl="2" indent="-228600" algn="l" rtl="0">
              <a:spcBef>
                <a:spcPts val="420"/>
              </a:spcBef>
              <a:spcAft>
                <a:spcPts val="0"/>
              </a:spcAft>
              <a:buClr>
                <a:schemeClr val="dk1"/>
              </a:buClr>
              <a:buSzPts val="2100"/>
              <a:buFont typeface="Arial"/>
              <a:buNone/>
              <a:defRPr sz="2100" b="1"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5pPr>
            <a:lvl6pPr marL="2743200" marR="0" lvl="5"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6pPr>
            <a:lvl7pPr marL="3200400" marR="0" lvl="6"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7pPr>
            <a:lvl8pPr marL="3657600" marR="0" lvl="7"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8pPr>
            <a:lvl9pPr marL="4114800" marR="0" lvl="8"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9pPr>
          </a:lstStyle>
          <a:p>
            <a:endParaRPr/>
          </a:p>
        </p:txBody>
      </p:sp>
      <p:sp>
        <p:nvSpPr>
          <p:cNvPr id="46" name="Google Shape;46;p33"/>
          <p:cNvSpPr txBox="1">
            <a:spLocks noGrp="1"/>
          </p:cNvSpPr>
          <p:nvPr>
            <p:ph type="body" idx="2"/>
          </p:nvPr>
        </p:nvSpPr>
        <p:spPr>
          <a:xfrm>
            <a:off x="812802" y="2899834"/>
            <a:ext cx="7182557" cy="5268384"/>
          </a:xfrm>
          <a:prstGeom prst="rect">
            <a:avLst/>
          </a:prstGeom>
          <a:noFill/>
          <a:ln>
            <a:noFill/>
          </a:ln>
        </p:spPr>
        <p:txBody>
          <a:bodyPr spcFirstLastPara="1" wrap="square" lIns="104475" tIns="52225" rIns="104475" bIns="52225"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2pPr>
            <a:lvl3pPr marL="1371600" marR="0" lvl="2"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33"/>
          <p:cNvSpPr txBox="1">
            <a:spLocks noGrp="1"/>
          </p:cNvSpPr>
          <p:nvPr>
            <p:ph type="body" idx="3"/>
          </p:nvPr>
        </p:nvSpPr>
        <p:spPr>
          <a:xfrm>
            <a:off x="8257825" y="2046818"/>
            <a:ext cx="7185378" cy="853016"/>
          </a:xfrm>
          <a:prstGeom prst="rect">
            <a:avLst/>
          </a:prstGeom>
          <a:noFill/>
          <a:ln>
            <a:noFill/>
          </a:ln>
        </p:spPr>
        <p:txBody>
          <a:bodyPr spcFirstLastPara="1" wrap="square" lIns="104475" tIns="52225" rIns="104475" bIns="52225" anchor="b" anchorCtr="0">
            <a:noAutofit/>
          </a:bodyPr>
          <a:lstStyle>
            <a:lvl1pPr marL="457200" marR="0" lvl="0" indent="-228600" algn="l" rtl="0">
              <a:spcBef>
                <a:spcPts val="540"/>
              </a:spcBef>
              <a:spcAft>
                <a:spcPts val="0"/>
              </a:spcAft>
              <a:buClr>
                <a:schemeClr val="dk1"/>
              </a:buClr>
              <a:buSzPts val="2700"/>
              <a:buFont typeface="Arial"/>
              <a:buNone/>
              <a:defRPr sz="2700" b="1" i="0" u="none" strike="noStrike" cap="none">
                <a:solidFill>
                  <a:schemeClr val="dk1"/>
                </a:solidFill>
                <a:latin typeface="Calibri"/>
                <a:ea typeface="Calibri"/>
                <a:cs typeface="Calibri"/>
                <a:sym typeface="Calibri"/>
              </a:defRPr>
            </a:lvl1pPr>
            <a:lvl2pPr marL="914400" marR="0" lvl="1" indent="-228600" algn="l" rtl="0">
              <a:spcBef>
                <a:spcPts val="460"/>
              </a:spcBef>
              <a:spcAft>
                <a:spcPts val="0"/>
              </a:spcAft>
              <a:buClr>
                <a:schemeClr val="dk1"/>
              </a:buClr>
              <a:buSzPts val="2300"/>
              <a:buFont typeface="Arial"/>
              <a:buNone/>
              <a:defRPr sz="2300" b="1" i="0" u="none" strike="noStrike" cap="none">
                <a:solidFill>
                  <a:schemeClr val="dk1"/>
                </a:solidFill>
                <a:latin typeface="Calibri"/>
                <a:ea typeface="Calibri"/>
                <a:cs typeface="Calibri"/>
                <a:sym typeface="Calibri"/>
              </a:defRPr>
            </a:lvl2pPr>
            <a:lvl3pPr marL="1371600" marR="0" lvl="2" indent="-228600" algn="l" rtl="0">
              <a:spcBef>
                <a:spcPts val="420"/>
              </a:spcBef>
              <a:spcAft>
                <a:spcPts val="0"/>
              </a:spcAft>
              <a:buClr>
                <a:schemeClr val="dk1"/>
              </a:buClr>
              <a:buSzPts val="2100"/>
              <a:buFont typeface="Arial"/>
              <a:buNone/>
              <a:defRPr sz="2100" b="1"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5pPr>
            <a:lvl6pPr marL="2743200" marR="0" lvl="5"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6pPr>
            <a:lvl7pPr marL="3200400" marR="0" lvl="6"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7pPr>
            <a:lvl8pPr marL="3657600" marR="0" lvl="7"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8pPr>
            <a:lvl9pPr marL="4114800" marR="0" lvl="8"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9pPr>
          </a:lstStyle>
          <a:p>
            <a:endParaRPr/>
          </a:p>
        </p:txBody>
      </p:sp>
      <p:sp>
        <p:nvSpPr>
          <p:cNvPr id="48" name="Google Shape;48;p33"/>
          <p:cNvSpPr txBox="1">
            <a:spLocks noGrp="1"/>
          </p:cNvSpPr>
          <p:nvPr>
            <p:ph type="body" idx="4"/>
          </p:nvPr>
        </p:nvSpPr>
        <p:spPr>
          <a:xfrm>
            <a:off x="8257825" y="2899834"/>
            <a:ext cx="7185378" cy="5268384"/>
          </a:xfrm>
          <a:prstGeom prst="rect">
            <a:avLst/>
          </a:prstGeom>
          <a:noFill/>
          <a:ln>
            <a:noFill/>
          </a:ln>
        </p:spPr>
        <p:txBody>
          <a:bodyPr spcFirstLastPara="1" wrap="square" lIns="104475" tIns="52225" rIns="104475" bIns="52225"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2pPr>
            <a:lvl3pPr marL="1371600" marR="0" lvl="2"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33"/>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2"/>
        <p:cNvGrpSpPr/>
        <p:nvPr/>
      </p:nvGrpSpPr>
      <p:grpSpPr>
        <a:xfrm>
          <a:off x="0" y="0"/>
          <a:ext cx="0" cy="0"/>
          <a:chOff x="0" y="0"/>
          <a:chExt cx="0" cy="0"/>
        </a:xfrm>
      </p:grpSpPr>
      <p:sp>
        <p:nvSpPr>
          <p:cNvPr id="53" name="Google Shape;53;p34"/>
          <p:cNvSpPr txBox="1">
            <a:spLocks noGrp="1"/>
          </p:cNvSpPr>
          <p:nvPr>
            <p:ph type="title"/>
          </p:nvPr>
        </p:nvSpPr>
        <p:spPr>
          <a:xfrm>
            <a:off x="812800" y="366184"/>
            <a:ext cx="14630400" cy="1524000"/>
          </a:xfrm>
          <a:prstGeom prst="rect">
            <a:avLst/>
          </a:prstGeom>
          <a:noFill/>
          <a:ln>
            <a:noFill/>
          </a:ln>
        </p:spPr>
        <p:txBody>
          <a:bodyPr spcFirstLastPara="1" wrap="square" lIns="104475" tIns="52225" rIns="104475" bIns="52225" anchor="t" anchorCtr="0">
            <a:noAutofit/>
          </a:bodyPr>
          <a:lstStyle>
            <a:lvl1pPr marR="0" lvl="0" algn="ctr" rtl="0">
              <a:spcBef>
                <a:spcPts val="0"/>
              </a:spcBef>
              <a:spcAft>
                <a:spcPts val="0"/>
              </a:spcAft>
              <a:buClr>
                <a:schemeClr val="dk1"/>
              </a:buClr>
              <a:buSzPts val="5000"/>
              <a:buFont typeface="Calibri"/>
              <a:buNone/>
              <a:defRPr sz="5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34"/>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4"/>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sp>
        <p:nvSpPr>
          <p:cNvPr id="58" name="Google Shape;58;p35"/>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5"/>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5"/>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36"/>
          <p:cNvSpPr txBox="1">
            <a:spLocks noGrp="1"/>
          </p:cNvSpPr>
          <p:nvPr>
            <p:ph type="title"/>
          </p:nvPr>
        </p:nvSpPr>
        <p:spPr>
          <a:xfrm>
            <a:off x="812803" y="364066"/>
            <a:ext cx="5348113" cy="1549400"/>
          </a:xfrm>
          <a:prstGeom prst="rect">
            <a:avLst/>
          </a:prstGeom>
          <a:noFill/>
          <a:ln>
            <a:noFill/>
          </a:ln>
        </p:spPr>
        <p:txBody>
          <a:bodyPr spcFirstLastPara="1" wrap="square" lIns="104475" tIns="52225" rIns="104475" bIns="52225" anchor="b" anchorCtr="0">
            <a:noAutofit/>
          </a:bodyPr>
          <a:lstStyle>
            <a:lvl1pPr marR="0" lvl="0" algn="l" rtl="0">
              <a:spcBef>
                <a:spcPts val="0"/>
              </a:spcBef>
              <a:spcAft>
                <a:spcPts val="0"/>
              </a:spcAft>
              <a:buClr>
                <a:schemeClr val="dk1"/>
              </a:buClr>
              <a:buSzPts val="2300"/>
              <a:buFont typeface="Calibri"/>
              <a:buNone/>
              <a:defRPr sz="23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36"/>
          <p:cNvSpPr txBox="1">
            <a:spLocks noGrp="1"/>
          </p:cNvSpPr>
          <p:nvPr>
            <p:ph type="body" idx="1"/>
          </p:nvPr>
        </p:nvSpPr>
        <p:spPr>
          <a:xfrm>
            <a:off x="6355649" y="364072"/>
            <a:ext cx="9087557" cy="7804151"/>
          </a:xfrm>
          <a:prstGeom prst="rect">
            <a:avLst/>
          </a:prstGeom>
          <a:noFill/>
          <a:ln>
            <a:noFill/>
          </a:ln>
        </p:spPr>
        <p:txBody>
          <a:bodyPr spcFirstLastPara="1" wrap="square" lIns="104475" tIns="52225" rIns="104475" bIns="52225" anchor="t" anchorCtr="0">
            <a:noAutofit/>
          </a:bodyPr>
          <a:lstStyle>
            <a:lvl1pPr marL="457200" marR="0" lvl="0" indent="-463550" algn="l" rtl="0">
              <a:spcBef>
                <a:spcPts val="74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4pPr>
            <a:lvl5pPr marL="2286000" marR="0" lvl="4"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5pPr>
            <a:lvl6pPr marL="2743200" marR="0" lvl="5"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6pPr>
            <a:lvl7pPr marL="3200400" marR="0" lvl="6"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7pPr>
            <a:lvl8pPr marL="3657600" marR="0" lvl="7"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8pPr>
            <a:lvl9pPr marL="4114800" marR="0" lvl="8"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9pPr>
          </a:lstStyle>
          <a:p>
            <a:endParaRPr/>
          </a:p>
        </p:txBody>
      </p:sp>
      <p:sp>
        <p:nvSpPr>
          <p:cNvPr id="64" name="Google Shape;64;p36"/>
          <p:cNvSpPr txBox="1">
            <a:spLocks noGrp="1"/>
          </p:cNvSpPr>
          <p:nvPr>
            <p:ph type="body" idx="2"/>
          </p:nvPr>
        </p:nvSpPr>
        <p:spPr>
          <a:xfrm>
            <a:off x="812803" y="1913472"/>
            <a:ext cx="5348113" cy="6254751"/>
          </a:xfrm>
          <a:prstGeom prst="rect">
            <a:avLst/>
          </a:prstGeom>
          <a:noFill/>
          <a:ln>
            <a:noFill/>
          </a:ln>
        </p:spPr>
        <p:txBody>
          <a:bodyPr spcFirstLastPara="1" wrap="square" lIns="104475" tIns="52225" rIns="104475" bIns="52225" anchor="t" anchorCtr="0">
            <a:noAutofit/>
          </a:bodyPr>
          <a:lstStyle>
            <a:lvl1pPr marL="457200" marR="0" lvl="0" indent="-228600" algn="l"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spcBef>
                <a:spcPts val="22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3pPr>
            <a:lvl4pPr marL="1828800" marR="0" lvl="3"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36"/>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6"/>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6"/>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37"/>
          <p:cNvSpPr txBox="1">
            <a:spLocks noGrp="1"/>
          </p:cNvSpPr>
          <p:nvPr>
            <p:ph type="title"/>
          </p:nvPr>
        </p:nvSpPr>
        <p:spPr>
          <a:xfrm>
            <a:off x="3186291" y="6400804"/>
            <a:ext cx="9753600" cy="755651"/>
          </a:xfrm>
          <a:prstGeom prst="rect">
            <a:avLst/>
          </a:prstGeom>
          <a:noFill/>
          <a:ln>
            <a:noFill/>
          </a:ln>
        </p:spPr>
        <p:txBody>
          <a:bodyPr spcFirstLastPara="1" wrap="square" lIns="104475" tIns="52225" rIns="104475" bIns="52225" anchor="b" anchorCtr="0">
            <a:noAutofit/>
          </a:bodyPr>
          <a:lstStyle>
            <a:lvl1pPr marR="0" lvl="0" algn="l" rtl="0">
              <a:spcBef>
                <a:spcPts val="0"/>
              </a:spcBef>
              <a:spcAft>
                <a:spcPts val="0"/>
              </a:spcAft>
              <a:buClr>
                <a:schemeClr val="dk1"/>
              </a:buClr>
              <a:buSzPts val="2300"/>
              <a:buFont typeface="Calibri"/>
              <a:buNone/>
              <a:defRPr sz="23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37"/>
          <p:cNvSpPr>
            <a:spLocks noGrp="1"/>
          </p:cNvSpPr>
          <p:nvPr>
            <p:ph type="pic" idx="2"/>
          </p:nvPr>
        </p:nvSpPr>
        <p:spPr>
          <a:xfrm>
            <a:off x="3186291" y="817034"/>
            <a:ext cx="9753600" cy="5486400"/>
          </a:xfrm>
          <a:prstGeom prst="rect">
            <a:avLst/>
          </a:prstGeom>
          <a:noFill/>
          <a:ln>
            <a:noFill/>
          </a:ln>
        </p:spPr>
      </p:sp>
      <p:sp>
        <p:nvSpPr>
          <p:cNvPr id="71" name="Google Shape;71;p37"/>
          <p:cNvSpPr txBox="1">
            <a:spLocks noGrp="1"/>
          </p:cNvSpPr>
          <p:nvPr>
            <p:ph type="body" idx="1"/>
          </p:nvPr>
        </p:nvSpPr>
        <p:spPr>
          <a:xfrm>
            <a:off x="3186291" y="7156455"/>
            <a:ext cx="9753600" cy="1073149"/>
          </a:xfrm>
          <a:prstGeom prst="rect">
            <a:avLst/>
          </a:prstGeom>
          <a:noFill/>
          <a:ln>
            <a:noFill/>
          </a:ln>
        </p:spPr>
        <p:txBody>
          <a:bodyPr spcFirstLastPara="1" wrap="square" lIns="104475" tIns="52225" rIns="104475" bIns="52225" anchor="t" anchorCtr="0">
            <a:noAutofit/>
          </a:bodyPr>
          <a:lstStyle>
            <a:lvl1pPr marL="457200" marR="0" lvl="0" indent="-228600" algn="l"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spcBef>
                <a:spcPts val="22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3pPr>
            <a:lvl4pPr marL="1828800" marR="0" lvl="3"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37"/>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7"/>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7"/>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dt" idx="10"/>
          </p:nvPr>
        </p:nvSpPr>
        <p:spPr>
          <a:xfrm>
            <a:off x="812800" y="8475136"/>
            <a:ext cx="3793067" cy="486834"/>
          </a:xfrm>
          <a:prstGeom prst="rect">
            <a:avLst/>
          </a:prstGeom>
          <a:noFill/>
          <a:ln>
            <a:noFill/>
          </a:ln>
        </p:spPr>
        <p:txBody>
          <a:bodyPr spcFirstLastPara="1" wrap="square" lIns="104475" tIns="52225" rIns="104475" bIns="52225"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11" name="Google Shape;11;p28"/>
          <p:cNvSpPr txBox="1">
            <a:spLocks noGrp="1"/>
          </p:cNvSpPr>
          <p:nvPr>
            <p:ph type="ftr" idx="11"/>
          </p:nvPr>
        </p:nvSpPr>
        <p:spPr>
          <a:xfrm>
            <a:off x="5554134" y="8475136"/>
            <a:ext cx="5147733" cy="486834"/>
          </a:xfrm>
          <a:prstGeom prst="rect">
            <a:avLst/>
          </a:prstGeom>
          <a:noFill/>
          <a:ln>
            <a:noFill/>
          </a:ln>
        </p:spPr>
        <p:txBody>
          <a:bodyPr spcFirstLastPara="1" wrap="square" lIns="104475" tIns="52225" rIns="104475" bIns="52225"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sldNum" idx="12"/>
          </p:nvPr>
        </p:nvSpPr>
        <p:spPr>
          <a:xfrm>
            <a:off x="11650133" y="8475136"/>
            <a:ext cx="3793067" cy="486834"/>
          </a:xfrm>
          <a:prstGeom prst="rect">
            <a:avLst/>
          </a:prstGeom>
          <a:noFill/>
          <a:ln>
            <a:noFill/>
          </a:ln>
        </p:spPr>
        <p:txBody>
          <a:bodyPr spcFirstLastPara="1" wrap="square" lIns="104475" tIns="52225" rIns="104475" bIns="52225"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3" name="Google Shape;13;p28" descr="C:\Users\SAJID\Desktop\two.jpg"/>
          <p:cNvPicPr preferRelativeResize="0"/>
          <p:nvPr/>
        </p:nvPicPr>
        <p:blipFill rotWithShape="1">
          <a:blip r:embed="rId14">
            <a:alphaModFix/>
          </a:blip>
          <a:srcRect/>
          <a:stretch/>
        </p:blipFill>
        <p:spPr>
          <a:xfrm>
            <a:off x="-2881" y="0"/>
            <a:ext cx="16258943" cy="9144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geekflare.com/create-chatbot/" TargetMode="External"/><Relationship Id="rId3" Type="http://schemas.openxmlformats.org/officeDocument/2006/relationships/hyperlink" Target="https://ui8.net/the-madbrains/products/madbrainsui--chatbot--ai-startup-agencyux" TargetMode="External"/><Relationship Id="rId7" Type="http://schemas.openxmlformats.org/officeDocument/2006/relationships/hyperlink" Target="https://www.ameyo.com/blog/key-advantages-and-use-cases-of-healthcare-chatbot/"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youtu.be/1XHp8WrZzoc" TargetMode="External"/><Relationship Id="rId5" Type="http://schemas.openxmlformats.org/officeDocument/2006/relationships/hyperlink" Target="https://vilmate.com/blog/how-to-develop-a-chatbot/" TargetMode="External"/><Relationship Id="rId4" Type="http://schemas.openxmlformats.org/officeDocument/2006/relationships/hyperlink" Target="https://www.analyticsvidhya.com/blog/2021/10/complete-guide-to-build-your-ai-chatbot-with-nlp-in-python/" TargetMode="External"/><Relationship Id="rId9" Type="http://schemas.openxmlformats.org/officeDocument/2006/relationships/hyperlink" Target="https://www.tutorialspoint.com/artificial_intelligence/artificial_intelligence_natural_language_procssing.ht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 descr="Image result for bismillah arabic images"/>
          <p:cNvSpPr/>
          <p:nvPr/>
        </p:nvSpPr>
        <p:spPr>
          <a:xfrm>
            <a:off x="1356406" y="-192614"/>
            <a:ext cx="467342" cy="406402"/>
          </a:xfrm>
          <a:prstGeom prst="rect">
            <a:avLst/>
          </a:prstGeom>
          <a:noFill/>
          <a:ln>
            <a:noFill/>
          </a:ln>
        </p:spPr>
        <p:txBody>
          <a:bodyPr spcFirstLastPara="1" wrap="square" lIns="152400" tIns="76200" rIns="152400" bIns="76200" anchor="t" anchorCtr="0">
            <a:noAutofit/>
          </a:bodyPr>
          <a:lstStyle/>
          <a:p>
            <a:pPr marL="0" marR="0" lvl="0" indent="0" algn="l" rtl="0">
              <a:spcBef>
                <a:spcPts val="0"/>
              </a:spcBef>
              <a:spcAft>
                <a:spcPts val="0"/>
              </a:spcAft>
              <a:buNone/>
            </a:pPr>
            <a:endParaRPr sz="3500">
              <a:solidFill>
                <a:schemeClr val="dk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2870398" y="2667000"/>
            <a:ext cx="10515203" cy="5475817"/>
          </a:xfrm>
          <a:prstGeom prst="rect">
            <a:avLst/>
          </a:prstGeom>
          <a:noFill/>
          <a:ln>
            <a:noFill/>
          </a:ln>
        </p:spPr>
      </p:pic>
      <p:sp>
        <p:nvSpPr>
          <p:cNvPr id="95" name="Google Shape;95;p1"/>
          <p:cNvSpPr txBox="1">
            <a:spLocks noGrp="1"/>
          </p:cNvSpPr>
          <p:nvPr>
            <p:ph type="ctrTitle"/>
          </p:nvPr>
        </p:nvSpPr>
        <p:spPr>
          <a:xfrm>
            <a:off x="2687320" y="304800"/>
            <a:ext cx="1088136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000"/>
              <a:buFont typeface="Times New Roman"/>
              <a:buNone/>
            </a:pPr>
            <a:r>
              <a:rPr lang="en-US" sz="4000" b="1" u="sng">
                <a:latin typeface="Times New Roman"/>
                <a:ea typeface="Times New Roman"/>
                <a:cs typeface="Times New Roman"/>
                <a:sym typeface="Times New Roman"/>
              </a:rPr>
              <a:t>Department Of Computer Science </a:t>
            </a:r>
            <a:br>
              <a:rPr lang="en-US" sz="7500" b="1"/>
            </a:br>
            <a:endParaRPr sz="3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72" name="Google Shape;172;p13"/>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Use Case Diagram</a:t>
            </a:r>
            <a:br>
              <a:rPr lang="en-US" sz="4500" b="1" u="sng">
                <a:latin typeface="Times New Roman"/>
                <a:ea typeface="Times New Roman"/>
                <a:cs typeface="Times New Roman"/>
                <a:sym typeface="Times New Roman"/>
              </a:rPr>
            </a:br>
            <a:br>
              <a:rPr lang="en-US" sz="4500" b="1" u="sng">
                <a:latin typeface="Times New Roman"/>
                <a:ea typeface="Times New Roman"/>
                <a:cs typeface="Times New Roman"/>
                <a:sym typeface="Times New Roman"/>
              </a:rPr>
            </a:br>
            <a:endParaRPr sz="4500" b="1" u="sng">
              <a:latin typeface="Times New Roman"/>
              <a:ea typeface="Times New Roman"/>
              <a:cs typeface="Times New Roman"/>
              <a:sym typeface="Times New Roman"/>
            </a:endParaRPr>
          </a:p>
        </p:txBody>
      </p:sp>
      <p:sp>
        <p:nvSpPr>
          <p:cNvPr id="173" name="Google Shape;173;p13"/>
          <p:cNvSpPr txBox="1"/>
          <p:nvPr/>
        </p:nvSpPr>
        <p:spPr>
          <a:xfrm rot="5400000">
            <a:off x="-939307" y="-539033"/>
            <a:ext cx="17688914" cy="11912347"/>
          </a:xfrm>
          <a:prstGeom prst="rect">
            <a:avLst/>
          </a:prstGeom>
          <a:noFill/>
          <a:ln>
            <a:noFill/>
          </a:ln>
        </p:spPr>
        <p:txBody>
          <a:bodyPr spcFirstLastPara="1" wrap="square" lIns="104475" tIns="52225" rIns="104475" bIns="52225" anchor="t" anchorCtr="0">
            <a:noAutofit/>
          </a:bodyPr>
          <a:lstStyle/>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1F160160-B56C-A445-0361-DCD5A54CE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391025" y="-1933574"/>
            <a:ext cx="6915150" cy="14935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14"/>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Activity Diagrams</a:t>
            </a:r>
            <a:br>
              <a:rPr lang="en-US" sz="4500" b="1" u="sng">
                <a:latin typeface="Times New Roman"/>
                <a:ea typeface="Times New Roman"/>
                <a:cs typeface="Times New Roman"/>
                <a:sym typeface="Times New Roman"/>
              </a:rPr>
            </a:br>
            <a:endParaRPr sz="4500" b="1" u="sng">
              <a:latin typeface="Times New Roman"/>
              <a:ea typeface="Times New Roman"/>
              <a:cs typeface="Times New Roman"/>
              <a:sym typeface="Times New Roman"/>
            </a:endParaRPr>
          </a:p>
        </p:txBody>
      </p:sp>
      <p:sp>
        <p:nvSpPr>
          <p:cNvPr id="179" name="Google Shape;179;p14"/>
          <p:cNvSpPr txBox="1"/>
          <p:nvPr/>
        </p:nvSpPr>
        <p:spPr>
          <a:xfrm rot="5400000">
            <a:off x="-4430022" y="5125166"/>
            <a:ext cx="25824425" cy="10387974"/>
          </a:xfrm>
          <a:prstGeom prst="rect">
            <a:avLst/>
          </a:prstGeom>
          <a:noFill/>
          <a:ln>
            <a:noFill/>
          </a:ln>
        </p:spPr>
        <p:txBody>
          <a:bodyPr spcFirstLastPara="1" wrap="square" lIns="104475" tIns="52225" rIns="104475" bIns="52225" anchor="t" anchorCtr="0">
            <a:noAutofit/>
          </a:bodyPr>
          <a:lstStyle/>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pic>
        <p:nvPicPr>
          <p:cNvPr id="3074" name="Picture 2" descr="Graphical user interface&#10;&#10;Description automatically generated">
            <a:extLst>
              <a:ext uri="{FF2B5EF4-FFF2-40B4-BE49-F238E27FC236}">
                <a16:creationId xmlns:a16="http://schemas.microsoft.com/office/drawing/2014/main" id="{5C37D10F-32B7-A3EC-9882-3B1166AA3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884070" y="-1012033"/>
            <a:ext cx="5395912" cy="13315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9C0F-E50F-DF84-5AE8-78F54DE6B4E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93F1F0-00F4-F421-6D4D-8EEC3B29211E}"/>
              </a:ext>
            </a:extLst>
          </p:cNvPr>
          <p:cNvSpPr>
            <a:spLocks noGrp="1"/>
          </p:cNvSpPr>
          <p:nvPr>
            <p:ph type="body" idx="1"/>
          </p:nvPr>
        </p:nvSpPr>
        <p:spPr>
          <a:xfrm rot="5400000">
            <a:off x="-3465516" y="1892013"/>
            <a:ext cx="22417558" cy="14304954"/>
          </a:xfrm>
        </p:spPr>
        <p:txBody>
          <a:bodyPr/>
          <a:lstStyle/>
          <a:p>
            <a:endParaRPr lang="en-US" dirty="0"/>
          </a:p>
        </p:txBody>
      </p:sp>
      <p:sp>
        <p:nvSpPr>
          <p:cNvPr id="4" name="Slide Number Placeholder 3">
            <a:extLst>
              <a:ext uri="{FF2B5EF4-FFF2-40B4-BE49-F238E27FC236}">
                <a16:creationId xmlns:a16="http://schemas.microsoft.com/office/drawing/2014/main" id="{966D790E-D927-9FF5-05D2-A67352DE71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4098" name="Picture 2" descr="Graphical user interface&#10;&#10;Description automatically generated with medium confidence">
            <a:extLst>
              <a:ext uri="{FF2B5EF4-FFF2-40B4-BE49-F238E27FC236}">
                <a16:creationId xmlns:a16="http://schemas.microsoft.com/office/drawing/2014/main" id="{795CD110-0997-1D26-1DFF-FB41BC81A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783931" y="-1902616"/>
            <a:ext cx="5881691" cy="1499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46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36EE-51AF-3FBE-FA24-79B15CCCC38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1BC586C-EA0C-5DCB-95E7-E960ECC1C1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14CB0E-C85F-2423-7984-DF9B2D7847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122" name="Picture 2">
            <a:extLst>
              <a:ext uri="{FF2B5EF4-FFF2-40B4-BE49-F238E27FC236}">
                <a16:creationId xmlns:a16="http://schemas.microsoft.com/office/drawing/2014/main" id="{F8A2249B-75AB-870C-D5B7-D9FD3A13E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221287" y="-2239963"/>
            <a:ext cx="5572125" cy="148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1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C45B-0376-1C19-A677-A9AE1668FDC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C783DC5-3FF1-2196-F29B-CB75E1E7701F}"/>
              </a:ext>
            </a:extLst>
          </p:cNvPr>
          <p:cNvSpPr>
            <a:spLocks noGrp="1"/>
          </p:cNvSpPr>
          <p:nvPr>
            <p:ph type="body" idx="1"/>
          </p:nvPr>
        </p:nvSpPr>
        <p:spPr>
          <a:xfrm rot="5400000">
            <a:off x="-1567840" y="2377561"/>
            <a:ext cx="19762471" cy="10678770"/>
          </a:xfrm>
        </p:spPr>
        <p:txBody>
          <a:bodyPr/>
          <a:lstStyle/>
          <a:p>
            <a:endParaRPr lang="en-US" dirty="0"/>
          </a:p>
        </p:txBody>
      </p:sp>
      <p:sp>
        <p:nvSpPr>
          <p:cNvPr id="4" name="Slide Number Placeholder 3">
            <a:extLst>
              <a:ext uri="{FF2B5EF4-FFF2-40B4-BE49-F238E27FC236}">
                <a16:creationId xmlns:a16="http://schemas.microsoft.com/office/drawing/2014/main" id="{CB4A4367-2275-BA1F-CBFE-A2FFCB179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146" name="Picture 2">
            <a:extLst>
              <a:ext uri="{FF2B5EF4-FFF2-40B4-BE49-F238E27FC236}">
                <a16:creationId xmlns:a16="http://schemas.microsoft.com/office/drawing/2014/main" id="{642284F6-F9F3-EE9D-CB5F-32DC731E0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043227" y="-1876159"/>
            <a:ext cx="6677554" cy="1463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407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4268-C47B-2D05-6640-2E9E881FC4B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E6FC4F5-C215-3146-D59C-559AB0A52558}"/>
              </a:ext>
            </a:extLst>
          </p:cNvPr>
          <p:cNvSpPr>
            <a:spLocks noGrp="1"/>
          </p:cNvSpPr>
          <p:nvPr>
            <p:ph type="body" idx="1"/>
          </p:nvPr>
        </p:nvSpPr>
        <p:spPr>
          <a:xfrm rot="5400000">
            <a:off x="-1572553" y="617827"/>
            <a:ext cx="18908055" cy="13343824"/>
          </a:xfrm>
        </p:spPr>
        <p:txBody>
          <a:bodyPr/>
          <a:lstStyle/>
          <a:p>
            <a:endParaRPr lang="en-US" dirty="0"/>
          </a:p>
        </p:txBody>
      </p:sp>
      <p:sp>
        <p:nvSpPr>
          <p:cNvPr id="4" name="Slide Number Placeholder 3">
            <a:extLst>
              <a:ext uri="{FF2B5EF4-FFF2-40B4-BE49-F238E27FC236}">
                <a16:creationId xmlns:a16="http://schemas.microsoft.com/office/drawing/2014/main" id="{FBDF8655-EBF8-CFCF-E469-641F7D095B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7170" name="Picture 2" descr="Graphical user interface&#10;&#10;Description automatically generated">
            <a:extLst>
              <a:ext uri="{FF2B5EF4-FFF2-40B4-BE49-F238E27FC236}">
                <a16:creationId xmlns:a16="http://schemas.microsoft.com/office/drawing/2014/main" id="{FF1EB579-E406-C3FB-A3F4-E2F7006D3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598194" y="-2774156"/>
            <a:ext cx="6462714" cy="16154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843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1816-5D19-1940-634C-4D044D79473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03DFF87-606B-D53D-583B-7E8694D03207}"/>
              </a:ext>
            </a:extLst>
          </p:cNvPr>
          <p:cNvSpPr>
            <a:spLocks noGrp="1"/>
          </p:cNvSpPr>
          <p:nvPr>
            <p:ph type="body" idx="1"/>
          </p:nvPr>
        </p:nvSpPr>
        <p:spPr>
          <a:xfrm rot="5400000">
            <a:off x="-748347" y="-181570"/>
            <a:ext cx="17472642" cy="13507204"/>
          </a:xfrm>
        </p:spPr>
        <p:txBody>
          <a:bodyPr/>
          <a:lstStyle/>
          <a:p>
            <a:endParaRPr lang="en-US" dirty="0"/>
          </a:p>
        </p:txBody>
      </p:sp>
      <p:sp>
        <p:nvSpPr>
          <p:cNvPr id="4" name="Slide Number Placeholder 3">
            <a:extLst>
              <a:ext uri="{FF2B5EF4-FFF2-40B4-BE49-F238E27FC236}">
                <a16:creationId xmlns:a16="http://schemas.microsoft.com/office/drawing/2014/main" id="{635DA92E-0E76-BDB5-1248-F7A53D6E07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8194" name="Picture 2">
            <a:extLst>
              <a:ext uri="{FF2B5EF4-FFF2-40B4-BE49-F238E27FC236}">
                <a16:creationId xmlns:a16="http://schemas.microsoft.com/office/drawing/2014/main" id="{02E39922-DD4C-74B2-0FB0-DEDAD945F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345515" y="-2802465"/>
            <a:ext cx="7234767" cy="159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50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BEAA-CC64-F0FB-74E1-E53DFD1E67C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485EF0E-3645-11AE-E64E-5AA9D2A7DF6B}"/>
              </a:ext>
            </a:extLst>
          </p:cNvPr>
          <p:cNvSpPr>
            <a:spLocks noGrp="1"/>
          </p:cNvSpPr>
          <p:nvPr>
            <p:ph type="body" idx="1"/>
          </p:nvPr>
        </p:nvSpPr>
        <p:spPr>
          <a:xfrm rot="5400000">
            <a:off x="-895649" y="395346"/>
            <a:ext cx="17249285" cy="13786336"/>
          </a:xfrm>
        </p:spPr>
        <p:txBody>
          <a:bodyPr/>
          <a:lstStyle/>
          <a:p>
            <a:endParaRPr lang="en-US" dirty="0"/>
          </a:p>
        </p:txBody>
      </p:sp>
      <p:sp>
        <p:nvSpPr>
          <p:cNvPr id="4" name="Slide Number Placeholder 3">
            <a:extLst>
              <a:ext uri="{FF2B5EF4-FFF2-40B4-BE49-F238E27FC236}">
                <a16:creationId xmlns:a16="http://schemas.microsoft.com/office/drawing/2014/main" id="{6A703CC6-247C-805E-784A-FDD89E7A02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9218" name="Picture 2">
            <a:extLst>
              <a:ext uri="{FF2B5EF4-FFF2-40B4-BE49-F238E27FC236}">
                <a16:creationId xmlns:a16="http://schemas.microsoft.com/office/drawing/2014/main" id="{618F22C7-AAE1-9E12-EA89-227D796FF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576107" y="-3281893"/>
            <a:ext cx="9021236" cy="1583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30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8A69-0731-610E-633A-F6AEB179251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964BA1D-DBBE-0755-087A-3650C321BF3F}"/>
              </a:ext>
            </a:extLst>
          </p:cNvPr>
          <p:cNvSpPr>
            <a:spLocks noGrp="1"/>
          </p:cNvSpPr>
          <p:nvPr>
            <p:ph type="body" idx="1"/>
          </p:nvPr>
        </p:nvSpPr>
        <p:spPr>
          <a:xfrm rot="5400000">
            <a:off x="-855224" y="-31920"/>
            <a:ext cx="18060524" cy="13795785"/>
          </a:xfrm>
        </p:spPr>
        <p:txBody>
          <a:bodyPr/>
          <a:lstStyle/>
          <a:p>
            <a:endParaRPr lang="en-US" dirty="0"/>
          </a:p>
        </p:txBody>
      </p:sp>
      <p:sp>
        <p:nvSpPr>
          <p:cNvPr id="4" name="Slide Number Placeholder 3">
            <a:extLst>
              <a:ext uri="{FF2B5EF4-FFF2-40B4-BE49-F238E27FC236}">
                <a16:creationId xmlns:a16="http://schemas.microsoft.com/office/drawing/2014/main" id="{2D2AEC32-E684-FF12-C5A1-C61E827FD5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10242" name="Picture 2">
            <a:extLst>
              <a:ext uri="{FF2B5EF4-FFF2-40B4-BE49-F238E27FC236}">
                <a16:creationId xmlns:a16="http://schemas.microsoft.com/office/drawing/2014/main" id="{86653028-9BDC-2C78-0FDD-97C5B13CF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442883" y="-2633133"/>
            <a:ext cx="7478185" cy="1583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8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4181-E9FE-19EC-9A98-9A7428ED576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F6CFDD2-C444-B060-204A-2012D25DD94F}"/>
              </a:ext>
            </a:extLst>
          </p:cNvPr>
          <p:cNvSpPr>
            <a:spLocks noGrp="1"/>
          </p:cNvSpPr>
          <p:nvPr>
            <p:ph type="body" idx="1"/>
          </p:nvPr>
        </p:nvSpPr>
        <p:spPr>
          <a:xfrm rot="5400000">
            <a:off x="-2210491" y="-3382335"/>
            <a:ext cx="20573674" cy="13553158"/>
          </a:xfrm>
        </p:spPr>
        <p:txBody>
          <a:bodyPr/>
          <a:lstStyle/>
          <a:p>
            <a:endParaRPr lang="en-US" dirty="0"/>
          </a:p>
        </p:txBody>
      </p:sp>
      <p:sp>
        <p:nvSpPr>
          <p:cNvPr id="4" name="Slide Number Placeholder 3">
            <a:extLst>
              <a:ext uri="{FF2B5EF4-FFF2-40B4-BE49-F238E27FC236}">
                <a16:creationId xmlns:a16="http://schemas.microsoft.com/office/drawing/2014/main" id="{02C71A11-F40F-57CF-1E0F-A3170585C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11266" name="Picture 2">
            <a:extLst>
              <a:ext uri="{FF2B5EF4-FFF2-40B4-BE49-F238E27FC236}">
                <a16:creationId xmlns:a16="http://schemas.microsoft.com/office/drawing/2014/main" id="{20ED395B-4CAB-7BB8-CC79-F45541680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871384" y="-3257550"/>
            <a:ext cx="8411632" cy="1565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03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2"/>
          <p:cNvSpPr txBox="1">
            <a:spLocks noGrp="1"/>
          </p:cNvSpPr>
          <p:nvPr>
            <p:ph type="ctrTitle"/>
          </p:nvPr>
        </p:nvSpPr>
        <p:spPr>
          <a:xfrm>
            <a:off x="1483360" y="0"/>
            <a:ext cx="132892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2800"/>
              <a:buFont typeface="Times New Roman"/>
              <a:buNone/>
            </a:pPr>
            <a:r>
              <a:rPr lang="en-US" sz="2800" b="1" u="sng" dirty="0">
                <a:latin typeface="Times New Roman"/>
                <a:ea typeface="Times New Roman"/>
                <a:cs typeface="Times New Roman"/>
                <a:sym typeface="Times New Roman"/>
              </a:rPr>
              <a:t>Software Design Document</a:t>
            </a:r>
            <a:br>
              <a:rPr lang="en-US" sz="2800" b="1" dirty="0">
                <a:latin typeface="Times New Roman"/>
                <a:ea typeface="Times New Roman"/>
                <a:cs typeface="Times New Roman"/>
                <a:sym typeface="Times New Roman"/>
              </a:rPr>
            </a:br>
            <a:r>
              <a:rPr lang="en-US" sz="2800" b="1" dirty="0">
                <a:latin typeface="Times New Roman"/>
                <a:ea typeface="Times New Roman"/>
                <a:cs typeface="Times New Roman"/>
                <a:sym typeface="Times New Roman"/>
              </a:rPr>
              <a:t>Xotron</a:t>
            </a:r>
            <a:br>
              <a:rPr lang="en-US" sz="2800" b="1" dirty="0">
                <a:latin typeface="Times New Roman"/>
                <a:ea typeface="Times New Roman"/>
                <a:cs typeface="Times New Roman"/>
                <a:sym typeface="Times New Roman"/>
              </a:rPr>
            </a:br>
            <a:r>
              <a:rPr lang="en-US" sz="2800" b="1" dirty="0">
                <a:latin typeface="Times New Roman"/>
                <a:ea typeface="Times New Roman"/>
                <a:cs typeface="Times New Roman"/>
                <a:sym typeface="Times New Roman"/>
              </a:rPr>
              <a:t>()</a:t>
            </a:r>
            <a:br>
              <a:rPr lang="en-US" sz="2800" b="1" dirty="0">
                <a:latin typeface="Times New Roman"/>
                <a:ea typeface="Times New Roman"/>
                <a:cs typeface="Times New Roman"/>
                <a:sym typeface="Times New Roman"/>
              </a:rPr>
            </a:br>
            <a:br>
              <a:rPr lang="en-US" sz="2800" b="1" dirty="0">
                <a:latin typeface="Times New Roman"/>
                <a:ea typeface="Times New Roman"/>
                <a:cs typeface="Times New Roman"/>
                <a:sym typeface="Times New Roman"/>
              </a:rPr>
            </a:br>
            <a:br>
              <a:rPr lang="en-US" sz="2800" b="1" dirty="0">
                <a:latin typeface="Times New Roman"/>
                <a:ea typeface="Times New Roman"/>
                <a:cs typeface="Times New Roman"/>
                <a:sym typeface="Times New Roman"/>
              </a:rPr>
            </a:br>
            <a:endParaRPr sz="2800" b="1" dirty="0">
              <a:latin typeface="Times New Roman"/>
              <a:ea typeface="Times New Roman"/>
              <a:cs typeface="Times New Roman"/>
              <a:sym typeface="Times New Roman"/>
            </a:endParaRPr>
          </a:p>
        </p:txBody>
      </p:sp>
      <p:sp>
        <p:nvSpPr>
          <p:cNvPr id="101" name="Google Shape;101;p2"/>
          <p:cNvSpPr txBox="1"/>
          <p:nvPr/>
        </p:nvSpPr>
        <p:spPr>
          <a:xfrm>
            <a:off x="514783" y="2567766"/>
            <a:ext cx="8199957" cy="4823634"/>
          </a:xfrm>
          <a:prstGeom prst="rect">
            <a:avLst/>
          </a:prstGeom>
          <a:noFill/>
          <a:ln>
            <a:noFill/>
          </a:ln>
        </p:spPr>
        <p:txBody>
          <a:bodyPr spcFirstLastPara="1" wrap="square" lIns="104475" tIns="52225" rIns="104475" bIns="52225" anchor="t" anchorCtr="0">
            <a:noAutofit/>
          </a:bodyPr>
          <a:lstStyle/>
          <a:p>
            <a:pPr marL="457200" marR="0" lvl="0" indent="-457200" algn="l" rtl="0">
              <a:spcBef>
                <a:spcPts val="0"/>
              </a:spcBef>
              <a:spcAft>
                <a:spcPts val="0"/>
              </a:spcAft>
              <a:buClr>
                <a:srgbClr val="000000"/>
              </a:buClr>
              <a:buSzPts val="3000"/>
              <a:buFont typeface="Arial"/>
              <a:buChar char="•"/>
            </a:pPr>
            <a:r>
              <a:rPr lang="en-US" sz="3000" b="1" dirty="0">
                <a:solidFill>
                  <a:srgbClr val="000000"/>
                </a:solidFill>
                <a:latin typeface="Times New Roman"/>
                <a:ea typeface="Times New Roman"/>
                <a:cs typeface="Times New Roman"/>
                <a:sym typeface="Times New Roman"/>
              </a:rPr>
              <a:t>Student 1 Name</a:t>
            </a:r>
            <a:endParaRPr dirty="0"/>
          </a:p>
          <a:p>
            <a:pPr marL="457200" marR="0" lvl="0" indent="-457200" algn="l" rtl="0">
              <a:spcBef>
                <a:spcPts val="600"/>
              </a:spcBef>
              <a:spcAft>
                <a:spcPts val="0"/>
              </a:spcAft>
              <a:buClr>
                <a:srgbClr val="000000"/>
              </a:buClr>
              <a:buSzPts val="3000"/>
              <a:buFont typeface="Arial"/>
              <a:buChar char="•"/>
            </a:pPr>
            <a:r>
              <a:rPr lang="en-US" sz="3000" dirty="0">
                <a:latin typeface="Times New Roman"/>
                <a:ea typeface="Times New Roman"/>
                <a:cs typeface="Times New Roman"/>
                <a:sym typeface="Times New Roman"/>
              </a:rPr>
              <a:t> Arslan Amin       SP21-BCT-005</a:t>
            </a:r>
            <a:r>
              <a:rPr lang="en-US" sz="3000" dirty="0">
                <a:solidFill>
                  <a:srgbClr val="000000"/>
                </a:solidFill>
                <a:latin typeface="Times New Roman"/>
                <a:ea typeface="Times New Roman"/>
                <a:cs typeface="Times New Roman"/>
                <a:sym typeface="Times New Roman"/>
              </a:rPr>
              <a:t>.</a:t>
            </a:r>
            <a:endParaRPr dirty="0"/>
          </a:p>
          <a:p>
            <a:pPr marL="285750" marR="0" lvl="0" indent="-209550" algn="l" rtl="0">
              <a:spcBef>
                <a:spcPts val="240"/>
              </a:spcBef>
              <a:spcAft>
                <a:spcPts val="0"/>
              </a:spcAft>
              <a:buClr>
                <a:srgbClr val="888888"/>
              </a:buClr>
              <a:buSzPts val="1200"/>
              <a:buFont typeface="Arial"/>
              <a:buNone/>
            </a:pPr>
            <a:endParaRPr sz="1200" dirty="0">
              <a:solidFill>
                <a:srgbClr val="000000"/>
              </a:solidFill>
              <a:latin typeface="Times New Roman"/>
              <a:ea typeface="Times New Roman"/>
              <a:cs typeface="Times New Roman"/>
              <a:sym typeface="Times New Roman"/>
            </a:endParaRPr>
          </a:p>
          <a:p>
            <a:pPr marL="457200" marR="0" lvl="0" indent="-457200" algn="l" rtl="0">
              <a:spcBef>
                <a:spcPts val="600"/>
              </a:spcBef>
              <a:spcAft>
                <a:spcPts val="0"/>
              </a:spcAft>
              <a:buClr>
                <a:srgbClr val="000000"/>
              </a:buClr>
              <a:buSzPts val="3000"/>
              <a:buFont typeface="Arial"/>
              <a:buChar char="•"/>
            </a:pPr>
            <a:r>
              <a:rPr lang="en-US" sz="3000" b="1" dirty="0">
                <a:solidFill>
                  <a:srgbClr val="000000"/>
                </a:solidFill>
                <a:latin typeface="Times New Roman"/>
                <a:ea typeface="Times New Roman"/>
                <a:cs typeface="Times New Roman"/>
                <a:sym typeface="Times New Roman"/>
              </a:rPr>
              <a:t>Student 2 Name</a:t>
            </a:r>
            <a:endParaRPr dirty="0"/>
          </a:p>
          <a:p>
            <a:pPr marL="457200" marR="0" lvl="0" indent="-457200" algn="l" rtl="0">
              <a:spcBef>
                <a:spcPts val="600"/>
              </a:spcBef>
              <a:spcAft>
                <a:spcPts val="0"/>
              </a:spcAft>
              <a:buClr>
                <a:srgbClr val="000000"/>
              </a:buClr>
              <a:buSzPts val="3000"/>
              <a:buFont typeface="Arial"/>
              <a:buChar char="•"/>
            </a:pPr>
            <a:r>
              <a:rPr lang="en-US" sz="2400" dirty="0"/>
              <a:t>HALEEMA SAADIA  SP211-BCT-007</a:t>
            </a:r>
            <a:endParaRPr sz="2400" dirty="0"/>
          </a:p>
          <a:p>
            <a:pPr marL="457200" marR="0" lvl="0" indent="-381000" algn="l" rtl="0">
              <a:spcBef>
                <a:spcPts val="240"/>
              </a:spcBef>
              <a:spcAft>
                <a:spcPts val="0"/>
              </a:spcAft>
              <a:buClr>
                <a:srgbClr val="888888"/>
              </a:buClr>
              <a:buSzPts val="1200"/>
              <a:buFont typeface="Arial"/>
              <a:buNone/>
            </a:pPr>
            <a:endParaRPr sz="1200" b="1" dirty="0">
              <a:solidFill>
                <a:srgbClr val="000000"/>
              </a:solidFill>
              <a:latin typeface="Times New Roman"/>
              <a:ea typeface="Times New Roman"/>
              <a:cs typeface="Times New Roman"/>
              <a:sym typeface="Times New Roman"/>
            </a:endParaRPr>
          </a:p>
          <a:p>
            <a:pPr marL="0" marR="0" lvl="0" indent="0" algn="l" rtl="0">
              <a:spcBef>
                <a:spcPts val="640"/>
              </a:spcBef>
              <a:spcAft>
                <a:spcPts val="0"/>
              </a:spcAft>
              <a:buClr>
                <a:srgbClr val="888888"/>
              </a:buClr>
              <a:buSzPts val="3200"/>
              <a:buFont typeface="Arial"/>
              <a:buNone/>
            </a:pPr>
            <a:endParaRPr sz="3200" dirty="0">
              <a:solidFill>
                <a:srgbClr val="000000"/>
              </a:solidFill>
              <a:latin typeface="Calibri"/>
              <a:ea typeface="Calibri"/>
              <a:cs typeface="Calibri"/>
              <a:sym typeface="Calibri"/>
            </a:endParaRPr>
          </a:p>
        </p:txBody>
      </p:sp>
      <p:sp>
        <p:nvSpPr>
          <p:cNvPr id="102" name="Google Shape;102;p2"/>
          <p:cNvSpPr/>
          <p:nvPr/>
        </p:nvSpPr>
        <p:spPr>
          <a:xfrm>
            <a:off x="9347200" y="2567766"/>
            <a:ext cx="6080760" cy="4691341"/>
          </a:xfrm>
          <a:prstGeom prst="rect">
            <a:avLst/>
          </a:prstGeom>
          <a:noFill/>
          <a:ln>
            <a:noFill/>
          </a:ln>
        </p:spPr>
        <p:txBody>
          <a:bodyPr spcFirstLastPara="1" wrap="square" lIns="104475" tIns="52225" rIns="104475" bIns="52225" anchor="t" anchorCtr="0">
            <a:spAutoFit/>
          </a:bodyPr>
          <a:lstStyle/>
          <a:p>
            <a:pPr marL="0" marR="0" lvl="0" indent="0" algn="l" rtl="0">
              <a:spcBef>
                <a:spcPts val="0"/>
              </a:spcBef>
              <a:spcAft>
                <a:spcPts val="0"/>
              </a:spcAft>
              <a:buNone/>
            </a:pPr>
            <a:r>
              <a:rPr lang="en-US" sz="3000" b="1" dirty="0">
                <a:solidFill>
                  <a:srgbClr val="000000"/>
                </a:solidFill>
                <a:latin typeface="Times New Roman"/>
                <a:ea typeface="Times New Roman"/>
                <a:cs typeface="Times New Roman"/>
                <a:sym typeface="Times New Roman"/>
              </a:rPr>
              <a:t>Supervisor: </a:t>
            </a:r>
            <a:endParaRPr dirty="0"/>
          </a:p>
          <a:p>
            <a:pPr marL="0" marR="0" lvl="0" indent="0" algn="l" rtl="0">
              <a:spcBef>
                <a:spcPts val="0"/>
              </a:spcBef>
              <a:spcAft>
                <a:spcPts val="0"/>
              </a:spcAft>
              <a:buNone/>
            </a:pPr>
            <a:r>
              <a:rPr lang="en-US" sz="2800" b="1" i="0" u="none" strike="noStrike" dirty="0">
                <a:solidFill>
                  <a:srgbClr val="000000"/>
                </a:solidFill>
                <a:effectLst/>
                <a:latin typeface="Times New Roman" panose="02020603050405020304" pitchFamily="18" charset="0"/>
              </a:rPr>
              <a:t>Tehseen Riaz Abbasi</a:t>
            </a:r>
            <a:endParaRPr sz="2800" b="1"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Department Of Computer Science</a:t>
            </a:r>
            <a:endParaRPr dirty="0"/>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b="1" dirty="0">
                <a:solidFill>
                  <a:srgbClr val="000000"/>
                </a:solidFill>
                <a:latin typeface="Times New Roman"/>
                <a:ea typeface="Times New Roman"/>
                <a:cs typeface="Times New Roman"/>
                <a:sym typeface="Times New Roman"/>
              </a:rPr>
              <a:t>Submission Date</a:t>
            </a:r>
            <a:r>
              <a:rPr lang="en-US" sz="3000" dirty="0">
                <a:solidFill>
                  <a:srgbClr val="000000"/>
                </a:solidFill>
                <a:latin typeface="Times New Roman"/>
                <a:ea typeface="Times New Roman"/>
                <a:cs typeface="Times New Roman"/>
                <a:sym typeface="Times New Roman"/>
              </a:rPr>
              <a:t>:</a:t>
            </a:r>
            <a:r>
              <a:rPr lang="en-US" sz="3000" dirty="0">
                <a:latin typeface="Times New Roman"/>
                <a:ea typeface="Times New Roman"/>
                <a:cs typeface="Times New Roman"/>
                <a:sym typeface="Times New Roman"/>
              </a:rPr>
              <a:t>02</a:t>
            </a:r>
            <a:r>
              <a:rPr lang="en-US" sz="3000" dirty="0">
                <a:solidFill>
                  <a:srgbClr val="000000"/>
                </a:solidFill>
                <a:latin typeface="Times New Roman"/>
                <a:ea typeface="Times New Roman"/>
                <a:cs typeface="Times New Roman"/>
                <a:sym typeface="Times New Roman"/>
              </a:rPr>
              <a:t>-December-2022</a:t>
            </a:r>
            <a:endParaRPr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0" name="Google Shape;190;p16"/>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Class Diagram or Data Flow Diagrams</a:t>
            </a:r>
            <a:br>
              <a:rPr lang="en-US" sz="4500" b="1" u="sng">
                <a:latin typeface="Times New Roman"/>
                <a:ea typeface="Times New Roman"/>
                <a:cs typeface="Times New Roman"/>
                <a:sym typeface="Times New Roman"/>
              </a:rPr>
            </a:br>
            <a:endParaRPr sz="4500" b="1" u="sng">
              <a:latin typeface="Times New Roman"/>
              <a:ea typeface="Times New Roman"/>
              <a:cs typeface="Times New Roman"/>
              <a:sym typeface="Times New Roman"/>
            </a:endParaRPr>
          </a:p>
        </p:txBody>
      </p:sp>
      <p:sp>
        <p:nvSpPr>
          <p:cNvPr id="191" name="Google Shape;191;p16"/>
          <p:cNvSpPr txBox="1"/>
          <p:nvPr/>
        </p:nvSpPr>
        <p:spPr>
          <a:xfrm>
            <a:off x="355600" y="2129081"/>
            <a:ext cx="15544800" cy="6100519"/>
          </a:xfrm>
          <a:prstGeom prst="rect">
            <a:avLst/>
          </a:prstGeom>
          <a:noFill/>
          <a:ln>
            <a:noFill/>
          </a:ln>
        </p:spPr>
        <p:txBody>
          <a:bodyPr spcFirstLastPara="1" wrap="square" lIns="104475" tIns="52225" rIns="104475" bIns="52225" anchor="t" anchorCtr="0">
            <a:noAutofit/>
          </a:bodyPr>
          <a:lstStyle/>
          <a:p>
            <a:pPr marL="0" marR="0" lvl="0" indent="0" algn="just" rtl="0">
              <a:spcBef>
                <a:spcPts val="0"/>
              </a:spcBef>
              <a:spcAft>
                <a:spcPts val="0"/>
              </a:spcAft>
              <a:buClr>
                <a:srgbClr val="FF0000"/>
              </a:buClr>
              <a:buSzPts val="2800"/>
              <a:buFont typeface="Arial"/>
              <a:buNone/>
            </a:pPr>
            <a:r>
              <a:rPr lang="en-US" sz="2800" b="1">
                <a:solidFill>
                  <a:srgbClr val="FF0000"/>
                </a:solidFill>
                <a:latin typeface="Calibri"/>
                <a:ea typeface="Calibri"/>
                <a:cs typeface="Calibri"/>
                <a:sym typeface="Calibri"/>
              </a:rPr>
              <a:t>Note:  1 Slide/Per Diagram (Usually 1-2 Slides) -</a:t>
            </a:r>
            <a:endParaRPr/>
          </a:p>
          <a:p>
            <a:pPr marL="457200" marR="0" lvl="0" indent="-457200" algn="just" rtl="0">
              <a:spcBef>
                <a:spcPts val="600"/>
              </a:spcBef>
              <a:spcAft>
                <a:spcPts val="0"/>
              </a:spcAft>
              <a:buClr>
                <a:srgbClr val="0C0C0C"/>
              </a:buClr>
              <a:buSzPts val="3000"/>
              <a:buFont typeface="Arial"/>
              <a:buChar char="•"/>
            </a:pPr>
            <a:r>
              <a:rPr lang="en-US" sz="3000" b="1">
                <a:solidFill>
                  <a:srgbClr val="0C0C0C"/>
                </a:solidFill>
                <a:latin typeface="Times New Roman"/>
                <a:ea typeface="Times New Roman"/>
                <a:cs typeface="Times New Roman"/>
                <a:sym typeface="Times New Roman"/>
              </a:rPr>
              <a:t>Based on your project </a:t>
            </a:r>
            <a:r>
              <a:rPr lang="en-US" sz="3000">
                <a:solidFill>
                  <a:srgbClr val="0C0C0C"/>
                </a:solidFill>
                <a:latin typeface="Times New Roman"/>
                <a:ea typeface="Times New Roman"/>
                <a:cs typeface="Times New Roman"/>
                <a:sym typeface="Times New Roman"/>
              </a:rPr>
              <a:t>type, discuss the class diagram or Data Flow Diagram.</a:t>
            </a:r>
            <a:endParaRPr/>
          </a:p>
          <a:p>
            <a:pPr marL="457200" marR="0" lvl="0" indent="-457200" algn="just" rtl="0">
              <a:spcBef>
                <a:spcPts val="600"/>
              </a:spcBef>
              <a:spcAft>
                <a:spcPts val="0"/>
              </a:spcAft>
              <a:buClr>
                <a:srgbClr val="0C0C0C"/>
              </a:buClr>
              <a:buSzPts val="3000"/>
              <a:buFont typeface="Arial"/>
              <a:buChar char="•"/>
            </a:pPr>
            <a:r>
              <a:rPr lang="en-US" sz="3000" b="1">
                <a:solidFill>
                  <a:srgbClr val="0C0C0C"/>
                </a:solidFill>
                <a:latin typeface="Times New Roman"/>
                <a:ea typeface="Times New Roman"/>
                <a:cs typeface="Times New Roman"/>
                <a:sym typeface="Times New Roman"/>
              </a:rPr>
              <a:t>In case of DFD</a:t>
            </a:r>
            <a:r>
              <a:rPr lang="en-US" sz="3000">
                <a:solidFill>
                  <a:srgbClr val="0C0C0C"/>
                </a:solidFill>
                <a:latin typeface="Times New Roman"/>
                <a:ea typeface="Times New Roman"/>
                <a:cs typeface="Times New Roman"/>
                <a:sym typeface="Times New Roman"/>
              </a:rPr>
              <a:t>, discuss level 0, 1 and 2</a:t>
            </a:r>
            <a:endParaRPr/>
          </a:p>
          <a:p>
            <a:pPr marL="457200" marR="0" lvl="0" indent="-457200" algn="just" rtl="0">
              <a:spcBef>
                <a:spcPts val="600"/>
              </a:spcBef>
              <a:spcAft>
                <a:spcPts val="0"/>
              </a:spcAft>
              <a:buClr>
                <a:srgbClr val="0C0C0C"/>
              </a:buClr>
              <a:buSzPts val="3000"/>
              <a:buFont typeface="Arial"/>
              <a:buChar char="•"/>
            </a:pPr>
            <a:r>
              <a:rPr lang="en-US" sz="3000">
                <a:solidFill>
                  <a:srgbClr val="0C0C0C"/>
                </a:solidFill>
                <a:latin typeface="Times New Roman"/>
                <a:ea typeface="Times New Roman"/>
                <a:cs typeface="Times New Roman"/>
                <a:sym typeface="Times New Roman"/>
              </a:rPr>
              <a:t>Create Diagram </a:t>
            </a:r>
            <a:r>
              <a:rPr lang="en-US" sz="3000" b="1">
                <a:solidFill>
                  <a:srgbClr val="0C0C0C"/>
                </a:solidFill>
                <a:latin typeface="Times New Roman"/>
                <a:ea typeface="Times New Roman"/>
                <a:cs typeface="Times New Roman"/>
                <a:sym typeface="Times New Roman"/>
              </a:rPr>
              <a:t>Using MS VISIO </a:t>
            </a:r>
            <a:r>
              <a:rPr lang="en-US" sz="3000">
                <a:solidFill>
                  <a:srgbClr val="0C0C0C"/>
                </a:solidFill>
                <a:latin typeface="Times New Roman"/>
                <a:ea typeface="Times New Roman"/>
                <a:cs typeface="Times New Roman"/>
                <a:sym typeface="Times New Roman"/>
              </a:rPr>
              <a:t>(or any other standard UML supported Tool)  as per </a:t>
            </a:r>
            <a:r>
              <a:rPr lang="en-US" sz="3000" b="1">
                <a:solidFill>
                  <a:srgbClr val="0C0C0C"/>
                </a:solidFill>
                <a:latin typeface="Times New Roman"/>
                <a:ea typeface="Times New Roman"/>
                <a:cs typeface="Times New Roman"/>
                <a:sym typeface="Times New Roman"/>
              </a:rPr>
              <a:t>UML standard notations</a:t>
            </a:r>
            <a:r>
              <a:rPr lang="en-US" sz="3000">
                <a:solidFill>
                  <a:srgbClr val="0C0C0C"/>
                </a:solidFill>
                <a:latin typeface="Times New Roman"/>
                <a:ea typeface="Times New Roman"/>
                <a:cs typeface="Times New Roman"/>
                <a:sym typeface="Times New Roman"/>
              </a:rPr>
              <a:t>.</a:t>
            </a:r>
            <a:endParaRPr/>
          </a:p>
          <a:p>
            <a:pPr marL="457200" marR="0" lvl="0" indent="-279400" algn="just" rtl="0">
              <a:spcBef>
                <a:spcPts val="560"/>
              </a:spcBef>
              <a:spcAft>
                <a:spcPts val="0"/>
              </a:spcAft>
              <a:buClr>
                <a:srgbClr val="888888"/>
              </a:buClr>
              <a:buSzPts val="2800"/>
              <a:buFont typeface="Arial"/>
              <a:buNone/>
            </a:pPr>
            <a:endParaRPr sz="2800" b="1">
              <a:solidFill>
                <a:srgbClr val="FF0000"/>
              </a:solidFill>
              <a:latin typeface="Calibri"/>
              <a:ea typeface="Calibri"/>
              <a:cs typeface="Calibri"/>
              <a:sym typeface="Calibri"/>
            </a:endParaRPr>
          </a:p>
          <a:p>
            <a:pPr marL="457200" marR="0" lvl="0" indent="-457200" algn="just" rtl="0">
              <a:spcBef>
                <a:spcPts val="560"/>
              </a:spcBef>
              <a:spcAft>
                <a:spcPts val="0"/>
              </a:spcAft>
              <a:buClr>
                <a:srgbClr val="FF0000"/>
              </a:buClr>
              <a:buSzPts val="2800"/>
              <a:buFont typeface="Arial"/>
              <a:buChar char="•"/>
            </a:pPr>
            <a:r>
              <a:rPr lang="en-US" sz="2800" b="1">
                <a:solidFill>
                  <a:srgbClr val="FF0000"/>
                </a:solidFill>
                <a:latin typeface="Calibri"/>
                <a:ea typeface="Calibri"/>
                <a:cs typeface="Calibri"/>
                <a:sym typeface="Calibri"/>
              </a:rPr>
              <a:t>Note: Make sure that diagrams are  properly labelled, clear, readable and visible. </a:t>
            </a:r>
            <a:endParaRPr/>
          </a:p>
          <a:p>
            <a:pPr marL="457200" marR="0" lvl="0" indent="-266700" algn="just" rtl="0">
              <a:spcBef>
                <a:spcPts val="600"/>
              </a:spcBef>
              <a:spcAft>
                <a:spcPts val="0"/>
              </a:spcAft>
              <a:buClr>
                <a:srgbClr val="888888"/>
              </a:buClr>
              <a:buSzPts val="3000"/>
              <a:buFont typeface="Arial"/>
              <a:buNone/>
            </a:pPr>
            <a:endParaRPr sz="300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a:solidFill>
                <a:srgbClr val="0C0C0C"/>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Google Shape;196;p17"/>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Sequence Diagram</a:t>
            </a:r>
            <a:br>
              <a:rPr lang="en-US" sz="4500" b="1" u="sng">
                <a:latin typeface="Times New Roman"/>
                <a:ea typeface="Times New Roman"/>
                <a:cs typeface="Times New Roman"/>
                <a:sym typeface="Times New Roman"/>
              </a:rPr>
            </a:br>
            <a:endParaRPr sz="4500" b="1" u="sng">
              <a:latin typeface="Times New Roman"/>
              <a:ea typeface="Times New Roman"/>
              <a:cs typeface="Times New Roman"/>
              <a:sym typeface="Times New Roman"/>
            </a:endParaRPr>
          </a:p>
        </p:txBody>
      </p:sp>
      <p:sp>
        <p:nvSpPr>
          <p:cNvPr id="197" name="Google Shape;197;p17"/>
          <p:cNvSpPr txBox="1"/>
          <p:nvPr/>
        </p:nvSpPr>
        <p:spPr>
          <a:xfrm>
            <a:off x="355600" y="2129081"/>
            <a:ext cx="22796062" cy="7731356"/>
          </a:xfrm>
          <a:prstGeom prst="rect">
            <a:avLst/>
          </a:prstGeom>
          <a:noFill/>
          <a:ln>
            <a:noFill/>
          </a:ln>
        </p:spPr>
        <p:txBody>
          <a:bodyPr spcFirstLastPara="1" wrap="square" lIns="104475" tIns="52225" rIns="104475" bIns="52225" anchor="t" anchorCtr="0">
            <a:noAutofit/>
          </a:bodyPr>
          <a:lstStyle/>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pic>
        <p:nvPicPr>
          <p:cNvPr id="12290" name="Picture 2">
            <a:extLst>
              <a:ext uri="{FF2B5EF4-FFF2-40B4-BE49-F238E27FC236}">
                <a16:creationId xmlns:a16="http://schemas.microsoft.com/office/drawing/2014/main" id="{458A5767-8650-0FC1-A54E-099520CA0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300" y="1909763"/>
            <a:ext cx="9721850" cy="6747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9A8F-235A-83D2-D591-44BF45002AB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C370BF7-0F6C-BBE2-5032-B9AD27ACB6DD}"/>
              </a:ext>
            </a:extLst>
          </p:cNvPr>
          <p:cNvSpPr>
            <a:spLocks noGrp="1"/>
          </p:cNvSpPr>
          <p:nvPr>
            <p:ph type="body" idx="1"/>
          </p:nvPr>
        </p:nvSpPr>
        <p:spPr>
          <a:xfrm>
            <a:off x="-4932855" y="290843"/>
            <a:ext cx="26149738" cy="9854233"/>
          </a:xfrm>
        </p:spPr>
        <p:txBody>
          <a:bodyPr/>
          <a:lstStyle/>
          <a:p>
            <a:endParaRPr lang="en-US" dirty="0"/>
          </a:p>
        </p:txBody>
      </p:sp>
      <p:sp>
        <p:nvSpPr>
          <p:cNvPr id="4" name="Slide Number Placeholder 3">
            <a:extLst>
              <a:ext uri="{FF2B5EF4-FFF2-40B4-BE49-F238E27FC236}">
                <a16:creationId xmlns:a16="http://schemas.microsoft.com/office/drawing/2014/main" id="{2A1395C0-09FE-FCF6-B699-527E4C04AA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13314" name="Picture 2">
            <a:extLst>
              <a:ext uri="{FF2B5EF4-FFF2-40B4-BE49-F238E27FC236}">
                <a16:creationId xmlns:a16="http://schemas.microsoft.com/office/drawing/2014/main" id="{AC6126F6-DF9D-50E3-1ACD-DADDB5BE9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2764"/>
            <a:ext cx="11849100" cy="902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5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D5EA-5459-40C6-B868-DDC72429C2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64BFBF0-13C2-4169-9F8F-9D485AAD67D3}"/>
              </a:ext>
            </a:extLst>
          </p:cNvPr>
          <p:cNvSpPr>
            <a:spLocks noGrp="1"/>
          </p:cNvSpPr>
          <p:nvPr>
            <p:ph type="body" idx="1"/>
          </p:nvPr>
        </p:nvSpPr>
        <p:spPr>
          <a:xfrm>
            <a:off x="-8884745" y="1064073"/>
            <a:ext cx="35871138" cy="8529501"/>
          </a:xfrm>
        </p:spPr>
        <p:txBody>
          <a:bodyPr/>
          <a:lstStyle/>
          <a:p>
            <a:endParaRPr lang="en-US" dirty="0"/>
          </a:p>
        </p:txBody>
      </p:sp>
      <p:sp>
        <p:nvSpPr>
          <p:cNvPr id="4" name="Slide Number Placeholder 3">
            <a:extLst>
              <a:ext uri="{FF2B5EF4-FFF2-40B4-BE49-F238E27FC236}">
                <a16:creationId xmlns:a16="http://schemas.microsoft.com/office/drawing/2014/main" id="{82140222-6E9D-CFAA-7736-E71365D1E9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14338" name="Picture 2">
            <a:extLst>
              <a:ext uri="{FF2B5EF4-FFF2-40B4-BE49-F238E27FC236}">
                <a16:creationId xmlns:a16="http://schemas.microsoft.com/office/drawing/2014/main" id="{05E01821-AEBE-8D53-BD7D-D49201E91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2764"/>
            <a:ext cx="16673208" cy="902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0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F989-F10C-A0AC-1954-FD21611CF32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85DBBF3-C424-4D7D-DD66-F010FBF50231}"/>
              </a:ext>
            </a:extLst>
          </p:cNvPr>
          <p:cNvSpPr>
            <a:spLocks noGrp="1"/>
          </p:cNvSpPr>
          <p:nvPr>
            <p:ph type="body" idx="1"/>
          </p:nvPr>
        </p:nvSpPr>
        <p:spPr>
          <a:xfrm>
            <a:off x="-5644875" y="1163868"/>
            <a:ext cx="31710530" cy="8676860"/>
          </a:xfrm>
        </p:spPr>
        <p:txBody>
          <a:bodyPr/>
          <a:lstStyle/>
          <a:p>
            <a:endParaRPr lang="en-US" dirty="0"/>
          </a:p>
        </p:txBody>
      </p:sp>
      <p:sp>
        <p:nvSpPr>
          <p:cNvPr id="4" name="Slide Number Placeholder 3">
            <a:extLst>
              <a:ext uri="{FF2B5EF4-FFF2-40B4-BE49-F238E27FC236}">
                <a16:creationId xmlns:a16="http://schemas.microsoft.com/office/drawing/2014/main" id="{A4093838-A9A6-D1A8-8541-81A7BACA7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15362" name="Picture 2">
            <a:extLst>
              <a:ext uri="{FF2B5EF4-FFF2-40B4-BE49-F238E27FC236}">
                <a16:creationId xmlns:a16="http://schemas.microsoft.com/office/drawing/2014/main" id="{79EB973E-7628-0A2F-34C0-8525DF2BC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98" y="122765"/>
            <a:ext cx="16080902" cy="968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6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DB38-4038-BC2B-C317-BE63C7D47E9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89B4628-FF70-34A6-1533-49301212FFB8}"/>
              </a:ext>
            </a:extLst>
          </p:cNvPr>
          <p:cNvSpPr>
            <a:spLocks noGrp="1"/>
          </p:cNvSpPr>
          <p:nvPr>
            <p:ph type="body" idx="1"/>
          </p:nvPr>
        </p:nvSpPr>
        <p:spPr>
          <a:xfrm>
            <a:off x="1" y="-201990"/>
            <a:ext cx="32568054" cy="10172562"/>
          </a:xfrm>
        </p:spPr>
        <p:txBody>
          <a:bodyPr/>
          <a:lstStyle/>
          <a:p>
            <a:endParaRPr lang="en-US" dirty="0"/>
          </a:p>
        </p:txBody>
      </p:sp>
      <p:sp>
        <p:nvSpPr>
          <p:cNvPr id="4" name="Slide Number Placeholder 3">
            <a:extLst>
              <a:ext uri="{FF2B5EF4-FFF2-40B4-BE49-F238E27FC236}">
                <a16:creationId xmlns:a16="http://schemas.microsoft.com/office/drawing/2014/main" id="{993CEF9A-0F91-B9AE-A3AF-C2B237ED5F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16386" name="Picture 2">
            <a:extLst>
              <a:ext uri="{FF2B5EF4-FFF2-40B4-BE49-F238E27FC236}">
                <a16:creationId xmlns:a16="http://schemas.microsoft.com/office/drawing/2014/main" id="{F7A533AD-8706-846B-8D6A-3625B479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68" y="-505838"/>
            <a:ext cx="18907432" cy="964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010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sp>
        <p:nvSpPr>
          <p:cNvPr id="214" name="Google Shape;214;p20"/>
          <p:cNvSpPr txBox="1">
            <a:spLocks noGrp="1"/>
          </p:cNvSpPr>
          <p:nvPr>
            <p:ph type="ctrTitle"/>
          </p:nvPr>
        </p:nvSpPr>
        <p:spPr>
          <a:xfrm>
            <a:off x="2458720" y="533400"/>
            <a:ext cx="134416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Data Design </a:t>
            </a:r>
            <a:endParaRPr/>
          </a:p>
        </p:txBody>
      </p:sp>
      <p:sp>
        <p:nvSpPr>
          <p:cNvPr id="215" name="Google Shape;215;p20"/>
          <p:cNvSpPr txBox="1"/>
          <p:nvPr/>
        </p:nvSpPr>
        <p:spPr>
          <a:xfrm>
            <a:off x="-5165482" y="2094271"/>
            <a:ext cx="28056336" cy="8361194"/>
          </a:xfrm>
          <a:prstGeom prst="rect">
            <a:avLst/>
          </a:prstGeom>
          <a:noFill/>
          <a:ln>
            <a:noFill/>
          </a:ln>
        </p:spPr>
        <p:txBody>
          <a:bodyPr spcFirstLastPara="1" wrap="square" lIns="104475" tIns="52225" rIns="104475" bIns="52225" anchor="t" anchorCtr="0">
            <a:noAutofit/>
          </a:bodyPr>
          <a:lstStyle/>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pic>
        <p:nvPicPr>
          <p:cNvPr id="17410" name="Picture 2">
            <a:extLst>
              <a:ext uri="{FF2B5EF4-FFF2-40B4-BE49-F238E27FC236}">
                <a16:creationId xmlns:a16="http://schemas.microsoft.com/office/drawing/2014/main" id="{B0B52D98-60DC-524C-4DEC-1349E6F7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721" y="1898649"/>
            <a:ext cx="11965202" cy="7245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p21"/>
          <p:cNvSpPr txBox="1">
            <a:spLocks noGrp="1"/>
          </p:cNvSpPr>
          <p:nvPr>
            <p:ph type="ctrTitle"/>
          </p:nvPr>
        </p:nvSpPr>
        <p:spPr>
          <a:xfrm>
            <a:off x="2458720" y="533400"/>
            <a:ext cx="134416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Algorithm &amp; Implementation</a:t>
            </a:r>
            <a:endParaRPr/>
          </a:p>
        </p:txBody>
      </p:sp>
      <p:sp>
        <p:nvSpPr>
          <p:cNvPr id="221" name="Google Shape;221;p21"/>
          <p:cNvSpPr txBox="1"/>
          <p:nvPr/>
        </p:nvSpPr>
        <p:spPr>
          <a:xfrm>
            <a:off x="355600" y="2129081"/>
            <a:ext cx="15544800" cy="6100519"/>
          </a:xfrm>
          <a:prstGeom prst="rect">
            <a:avLst/>
          </a:prstGeom>
          <a:noFill/>
          <a:ln>
            <a:noFill/>
          </a:ln>
        </p:spPr>
        <p:txBody>
          <a:bodyPr spcFirstLastPara="1" wrap="square" lIns="104475" tIns="52225" rIns="104475" bIns="52225" anchor="t" anchorCtr="0">
            <a:noAutofit/>
          </a:bodyPr>
          <a:lstStyle/>
          <a:p>
            <a:pPr marL="469900" algn="just" rtl="0">
              <a:spcBef>
                <a:spcPts val="0"/>
              </a:spcBef>
              <a:spcAft>
                <a:spcPts val="0"/>
              </a:spcAft>
            </a:pPr>
            <a:r>
              <a:rPr lang="en-US" sz="2000" b="1" i="0" u="none" strike="noStrike" dirty="0">
                <a:solidFill>
                  <a:srgbClr val="000000"/>
                </a:solidFill>
                <a:effectLst/>
                <a:latin typeface="Times New Roman" panose="02020603050405020304" pitchFamily="18" charset="0"/>
              </a:rPr>
              <a:t>INPUT email</a:t>
            </a:r>
            <a:endParaRPr lang="en-US" sz="2000" b="0" dirty="0">
              <a:effectLst/>
            </a:endParaRPr>
          </a:p>
          <a:p>
            <a:pPr marL="469900" algn="just" rtl="0">
              <a:spcBef>
                <a:spcPts val="0"/>
              </a:spcBef>
              <a:spcAft>
                <a:spcPts val="0"/>
              </a:spcAft>
            </a:pPr>
            <a:r>
              <a:rPr lang="en-US" sz="2000" b="1" i="0" u="none" strike="noStrike" dirty="0">
                <a:solidFill>
                  <a:srgbClr val="000000"/>
                </a:solidFill>
                <a:effectLst/>
                <a:latin typeface="Times New Roman" panose="02020603050405020304" pitchFamily="18" charset="0"/>
              </a:rPr>
              <a:t>IF(</a:t>
            </a:r>
            <a:r>
              <a:rPr lang="en-US" sz="2000" b="1" i="0" u="none" strike="noStrike" dirty="0" err="1">
                <a:solidFill>
                  <a:srgbClr val="000000"/>
                </a:solidFill>
                <a:effectLst/>
                <a:latin typeface="Times New Roman" panose="02020603050405020304" pitchFamily="18" charset="0"/>
              </a:rPr>
              <a:t>verifyEmail</a:t>
            </a:r>
            <a:r>
              <a:rPr lang="en-US" sz="2000" b="1" i="0" u="none" strike="noStrike" dirty="0">
                <a:solidFill>
                  <a:srgbClr val="000000"/>
                </a:solidFill>
                <a:effectLst/>
                <a:latin typeface="Times New Roman" panose="02020603050405020304" pitchFamily="18" charset="0"/>
              </a:rPr>
              <a:t> NOT EQUAL true)</a:t>
            </a:r>
            <a:endParaRPr lang="en-US" sz="2000" b="0" dirty="0">
              <a:effectLst/>
            </a:endParaRPr>
          </a:p>
          <a:p>
            <a:pPr rtl="0">
              <a:spcBef>
                <a:spcPts val="1200"/>
              </a:spcBef>
              <a:spcAft>
                <a:spcPts val="0"/>
              </a:spcAft>
            </a:pPr>
            <a:r>
              <a:rPr lang="en-US" sz="2000" b="1" i="0" u="none" strike="noStrike" dirty="0">
                <a:solidFill>
                  <a:srgbClr val="000000"/>
                </a:solidFill>
                <a:effectLst/>
                <a:latin typeface="Times" panose="02020603050405020304" pitchFamily="18" charset="0"/>
              </a:rPr>
              <a:t>             </a:t>
            </a:r>
            <a:r>
              <a:rPr lang="en-US" sz="2000" b="1" i="0" u="none" strike="noStrike" dirty="0">
                <a:solidFill>
                  <a:srgbClr val="000000"/>
                </a:solidFill>
                <a:effectLst/>
                <a:latin typeface="Times New Roman" panose="02020603050405020304" pitchFamily="18" charset="0"/>
              </a:rPr>
              <a:t>        DISPLAY “Invalid Email”</a:t>
            </a:r>
            <a:endParaRPr lang="en-US" sz="2000" b="0" dirty="0">
              <a:effectLst/>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WHILE (</a:t>
            </a:r>
            <a:r>
              <a:rPr lang="en-US" sz="2000" b="1" i="0" u="none" strike="noStrike" dirty="0" err="1">
                <a:solidFill>
                  <a:srgbClr val="000000"/>
                </a:solidFill>
                <a:effectLst/>
                <a:latin typeface="Times New Roman" panose="02020603050405020304" pitchFamily="18" charset="0"/>
              </a:rPr>
              <a:t>verifyEmail</a:t>
            </a:r>
            <a:r>
              <a:rPr lang="en-US" sz="2000" b="1" i="0" u="none" strike="noStrike" dirty="0">
                <a:solidFill>
                  <a:srgbClr val="000000"/>
                </a:solidFill>
                <a:effectLst/>
                <a:latin typeface="Times New Roman" panose="02020603050405020304" pitchFamily="18" charset="0"/>
              </a:rPr>
              <a:t> EQUAL false)</a:t>
            </a:r>
            <a:endParaRPr lang="en-US" sz="2000" b="0" dirty="0">
              <a:effectLst/>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INPUT password</a:t>
            </a:r>
            <a:endParaRPr lang="en-US" sz="2000" b="0" dirty="0">
              <a:effectLst/>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IF(account NOT found)</a:t>
            </a:r>
            <a:endParaRPr lang="en-US" sz="2000" b="0" dirty="0">
              <a:effectLst/>
            </a:endParaRPr>
          </a:p>
          <a:p>
            <a:pPr rtl="0">
              <a:spcBef>
                <a:spcPts val="0"/>
              </a:spcBef>
              <a:spcAft>
                <a:spcPts val="0"/>
              </a:spcAft>
            </a:pPr>
            <a:r>
              <a:rPr lang="en-US" sz="2000" b="1" i="0" u="none" strike="noStrike" dirty="0">
                <a:solidFill>
                  <a:srgbClr val="000000"/>
                </a:solidFill>
                <a:effectLst/>
                <a:latin typeface="Times New Roman" panose="02020603050405020304" pitchFamily="18" charset="0"/>
              </a:rPr>
              <a:t>          DISPLAY “Invalid login credentials! Please try again!”</a:t>
            </a:r>
            <a:endParaRPr lang="en-US" sz="2000" b="0" dirty="0">
              <a:effectLst/>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ELSE</a:t>
            </a:r>
            <a:endParaRPr lang="en-US" sz="2000" b="0" dirty="0">
              <a:effectLst/>
            </a:endParaRPr>
          </a:p>
          <a:p>
            <a:pPr rtl="0">
              <a:spcBef>
                <a:spcPts val="0"/>
              </a:spcBef>
              <a:spcAft>
                <a:spcPts val="0"/>
              </a:spcAft>
            </a:pPr>
            <a:r>
              <a:rPr lang="en-US" sz="2000" b="1" i="0" u="none" strike="noStrike" dirty="0">
                <a:solidFill>
                  <a:srgbClr val="000000"/>
                </a:solidFill>
                <a:effectLst/>
                <a:latin typeface="Times New Roman" panose="02020603050405020304" pitchFamily="18" charset="0"/>
              </a:rPr>
              <a:t>          DISPLAY “Successfully logged in!”</a:t>
            </a:r>
            <a:endParaRPr lang="en-US" sz="2000" b="0" dirty="0">
              <a:effectLst/>
            </a:endParaRPr>
          </a:p>
          <a:p>
            <a:pPr rtl="0">
              <a:spcBef>
                <a:spcPts val="0"/>
              </a:spcBef>
              <a:spcAft>
                <a:spcPts val="0"/>
              </a:spcAft>
            </a:pPr>
            <a:r>
              <a:rPr lang="en-US" sz="2000" b="1" i="0" u="none" strike="noStrike" dirty="0">
                <a:solidFill>
                  <a:srgbClr val="000000"/>
                </a:solidFill>
                <a:effectLst/>
                <a:latin typeface="Times New Roman" panose="02020603050405020304" pitchFamily="18" charset="0"/>
              </a:rPr>
              <a:t>         GENERATE ads</a:t>
            </a:r>
            <a:endParaRPr lang="en-US" sz="2000" b="0" dirty="0">
              <a:effectLst/>
            </a:endParaRPr>
          </a:p>
          <a:p>
            <a:pPr rtl="0">
              <a:spcBef>
                <a:spcPts val="0"/>
              </a:spcBef>
              <a:spcAft>
                <a:spcPts val="0"/>
              </a:spcAft>
            </a:pPr>
            <a:r>
              <a:rPr lang="en-US" sz="2000" b="1" i="0" u="none" strike="noStrike" dirty="0">
                <a:solidFill>
                  <a:srgbClr val="000000"/>
                </a:solidFill>
                <a:effectLst/>
                <a:latin typeface="Times New Roman" panose="02020603050405020304" pitchFamily="18" charset="0"/>
              </a:rPr>
              <a:t>         DISPLAY ads </a:t>
            </a:r>
            <a:endParaRPr lang="en-US" sz="2000" b="0" dirty="0">
              <a:effectLst/>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IF(login)</a:t>
            </a:r>
            <a:endParaRPr lang="en-US" sz="2000" b="0" dirty="0">
              <a:effectLst/>
            </a:endParaRPr>
          </a:p>
          <a:p>
            <a:pPr marL="469900" algn="just" rtl="0">
              <a:spcBef>
                <a:spcPts val="0"/>
              </a:spcBef>
              <a:spcAft>
                <a:spcPts val="0"/>
              </a:spcAft>
            </a:pPr>
            <a:r>
              <a:rPr lang="en-US" sz="2000" b="1" i="0" u="none" strike="noStrike" dirty="0">
                <a:solidFill>
                  <a:srgbClr val="000000"/>
                </a:solidFill>
                <a:effectLst/>
                <a:latin typeface="Times New Roman" panose="02020603050405020304" pitchFamily="18" charset="0"/>
              </a:rPr>
              <a:t>DO</a:t>
            </a:r>
            <a:endParaRPr lang="en-US" sz="2000" b="0" dirty="0">
              <a:effectLst/>
            </a:endParaRPr>
          </a:p>
          <a:p>
            <a:pPr marL="927100" algn="just" rtl="0">
              <a:spcBef>
                <a:spcPts val="0"/>
              </a:spcBef>
              <a:spcAft>
                <a:spcPts val="0"/>
              </a:spcAft>
            </a:pPr>
            <a:r>
              <a:rPr lang="en-US" sz="2000" b="1" i="0" u="none" strike="noStrike" dirty="0">
                <a:solidFill>
                  <a:srgbClr val="000000"/>
                </a:solidFill>
                <a:effectLst/>
                <a:latin typeface="Times New Roman" panose="02020603050405020304" pitchFamily="18" charset="0"/>
              </a:rPr>
              <a:t>INPUT message</a:t>
            </a:r>
            <a:endParaRPr lang="en-US" sz="2000" b="0" dirty="0">
              <a:effectLst/>
            </a:endParaRPr>
          </a:p>
          <a:p>
            <a:pPr marL="927100" algn="just" rtl="0">
              <a:spcBef>
                <a:spcPts val="0"/>
              </a:spcBef>
              <a:spcAft>
                <a:spcPts val="0"/>
              </a:spcAft>
            </a:pPr>
            <a:r>
              <a:rPr lang="en-US" sz="2000" b="1" i="0" u="none" strike="noStrike" dirty="0">
                <a:solidFill>
                  <a:srgbClr val="000000"/>
                </a:solidFill>
                <a:effectLst/>
                <a:latin typeface="Times New Roman" panose="02020603050405020304" pitchFamily="18" charset="0"/>
              </a:rPr>
              <a:t>INPUT </a:t>
            </a:r>
            <a:r>
              <a:rPr lang="en-US" sz="2000" b="1" i="0" u="none" strike="noStrike" dirty="0" err="1">
                <a:solidFill>
                  <a:srgbClr val="000000"/>
                </a:solidFill>
                <a:effectLst/>
                <a:latin typeface="Times New Roman" panose="02020603050405020304" pitchFamily="18" charset="0"/>
              </a:rPr>
              <a:t>receiverID</a:t>
            </a:r>
            <a:endParaRPr lang="en-US" sz="2000" b="0" dirty="0">
              <a:effectLst/>
            </a:endParaRPr>
          </a:p>
          <a:p>
            <a:pPr rtl="0">
              <a:spcBef>
                <a:spcPts val="0"/>
              </a:spcBef>
              <a:spcAft>
                <a:spcPts val="0"/>
              </a:spcAft>
            </a:pPr>
            <a:r>
              <a:rPr lang="en-US" sz="2000" b="1" i="0" u="none" strike="noStrike" dirty="0">
                <a:solidFill>
                  <a:srgbClr val="000000"/>
                </a:solidFill>
                <a:effectLst/>
                <a:latin typeface="Times New Roman" panose="02020603050405020304" pitchFamily="18" charset="0"/>
              </a:rPr>
              <a:t>         WHILE(message NOT null OR valid </a:t>
            </a:r>
            <a:r>
              <a:rPr lang="en-US" sz="2000" b="1" i="0" u="none" strike="noStrike" dirty="0" err="1">
                <a:solidFill>
                  <a:srgbClr val="000000"/>
                </a:solidFill>
                <a:effectLst/>
                <a:latin typeface="Times New Roman" panose="02020603050405020304" pitchFamily="18" charset="0"/>
              </a:rPr>
              <a:t>receiverID</a:t>
            </a:r>
            <a:r>
              <a:rPr lang="en-US" sz="2000" b="1" i="0" u="none" strike="noStrike" dirty="0">
                <a:solidFill>
                  <a:srgbClr val="000000"/>
                </a:solidFill>
                <a:effectLst/>
                <a:latin typeface="Times New Roman" panose="02020603050405020304" pitchFamily="18" charset="0"/>
              </a:rPr>
              <a:t>)</a:t>
            </a:r>
            <a:endParaRPr lang="en-US" sz="2000" b="0" dirty="0">
              <a:effectLst/>
            </a:endParaRPr>
          </a:p>
          <a:p>
            <a:pPr rtl="0">
              <a:spcBef>
                <a:spcPts val="0"/>
              </a:spcBef>
              <a:spcAft>
                <a:spcPts val="0"/>
              </a:spcAft>
            </a:pPr>
            <a:r>
              <a:rPr lang="en-US" sz="2000" b="1" i="0" u="none" strike="noStrike" dirty="0">
                <a:solidFill>
                  <a:srgbClr val="000000"/>
                </a:solidFill>
                <a:effectLst/>
                <a:latin typeface="Times New Roman" panose="02020603050405020304" pitchFamily="18" charset="0"/>
              </a:rPr>
              <a:t>         SEND message request to receiver end</a:t>
            </a:r>
            <a:endParaRPr lang="en-US" sz="2000" b="0" dirty="0">
              <a:effectLst/>
            </a:endParaRPr>
          </a:p>
          <a:p>
            <a:pPr rtl="0">
              <a:spcBef>
                <a:spcPts val="1200"/>
              </a:spcBef>
              <a:spcAft>
                <a:spcPts val="0"/>
              </a:spcAft>
            </a:pPr>
            <a:r>
              <a:rPr lang="en-US" sz="2000" b="1" i="0" u="none" strike="noStrike" dirty="0">
                <a:solidFill>
                  <a:srgbClr val="000000"/>
                </a:solidFill>
                <a:effectLst/>
                <a:latin typeface="Times New Roman" panose="02020603050405020304" pitchFamily="18" charset="0"/>
              </a:rPr>
              <a:t>          </a:t>
            </a:r>
            <a:endParaRPr lang="en-US" sz="2000" b="0" dirty="0">
              <a:effectLst/>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ELSE</a:t>
            </a:r>
            <a:endParaRPr lang="en-US" sz="2000" b="0" dirty="0">
              <a:effectLst/>
            </a:endParaRPr>
          </a:p>
          <a:p>
            <a:r>
              <a:rPr lang="en-US" sz="1800" b="1" i="0" u="none" strike="noStrike" dirty="0">
                <a:solidFill>
                  <a:srgbClr val="000000"/>
                </a:solidFill>
                <a:effectLst/>
                <a:latin typeface="Times New Roman" panose="02020603050405020304" pitchFamily="18" charset="0"/>
              </a:rPr>
              <a:t>          DISPLAY “Please login” </a:t>
            </a:r>
            <a:endParaRPr lang="en-US" sz="3000" dirty="0">
              <a:solidFill>
                <a:srgbClr val="0C0C0C"/>
              </a:solidFill>
              <a:latin typeface="Times New Roman"/>
              <a:ea typeface="Times New Roman"/>
              <a:cs typeface="Times New Roman"/>
              <a:sym typeface="Times New Roman"/>
            </a:endParaRPr>
          </a:p>
          <a:p>
            <a:pPr marL="0" marR="0" lvl="0" indent="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Conclusion</a:t>
            </a:r>
            <a:br>
              <a:rPr lang="en-US" sz="4500" b="1" u="sng">
                <a:latin typeface="Times New Roman"/>
                <a:ea typeface="Times New Roman"/>
                <a:cs typeface="Times New Roman"/>
                <a:sym typeface="Times New Roman"/>
              </a:rPr>
            </a:br>
            <a:br>
              <a:rPr lang="en-US" sz="4500" b="1" u="sng">
                <a:latin typeface="Times New Roman"/>
                <a:ea typeface="Times New Roman"/>
                <a:cs typeface="Times New Roman"/>
                <a:sym typeface="Times New Roman"/>
              </a:rPr>
            </a:br>
            <a:br>
              <a:rPr lang="en-US" b="1"/>
            </a:br>
            <a:br>
              <a:rPr lang="en-US" sz="7500" b="1"/>
            </a:br>
            <a:endParaRPr sz="3200" b="1"/>
          </a:p>
        </p:txBody>
      </p:sp>
      <p:sp>
        <p:nvSpPr>
          <p:cNvPr id="240" name="Google Shape;240;p24"/>
          <p:cNvSpPr txBox="1"/>
          <p:nvPr/>
        </p:nvSpPr>
        <p:spPr>
          <a:xfrm>
            <a:off x="558800" y="2276565"/>
            <a:ext cx="15697200" cy="6100519"/>
          </a:xfrm>
          <a:prstGeom prst="rect">
            <a:avLst/>
          </a:prstGeom>
          <a:noFill/>
          <a:ln>
            <a:noFill/>
          </a:ln>
        </p:spPr>
        <p:txBody>
          <a:bodyPr spcFirstLastPara="1" wrap="square" lIns="104475" tIns="52225" rIns="104475" bIns="52225" anchor="t" anchorCtr="0">
            <a:noAutofit/>
          </a:bodyPr>
          <a:lstStyle/>
          <a:p>
            <a:pPr marL="0" marR="0" lvl="0" indent="0" algn="just" rtl="0">
              <a:spcBef>
                <a:spcPts val="0"/>
              </a:spcBef>
              <a:spcAft>
                <a:spcPts val="0"/>
              </a:spcAft>
              <a:buClr>
                <a:srgbClr val="FF0000"/>
              </a:buClr>
              <a:buSzPts val="2800"/>
              <a:buFont typeface="Arial"/>
              <a:buNone/>
            </a:pPr>
            <a:endParaRPr sz="3000" dirty="0">
              <a:solidFill>
                <a:srgbClr val="0C0C0C"/>
              </a:solidFill>
              <a:latin typeface="Times New Roman"/>
              <a:ea typeface="Times New Roman"/>
              <a:cs typeface="Times New Roman"/>
              <a:sym typeface="Times New Roman"/>
            </a:endParaRPr>
          </a:p>
          <a:p>
            <a:pPr marL="457200" marR="0" lvl="0" indent="-266700" algn="l" rtl="0">
              <a:spcBef>
                <a:spcPts val="600"/>
              </a:spcBef>
              <a:spcAft>
                <a:spcPts val="0"/>
              </a:spcAft>
              <a:buClr>
                <a:srgbClr val="888888"/>
              </a:buClr>
              <a:buSzPts val="3000"/>
              <a:buFont typeface="Arial"/>
              <a:buNone/>
            </a:pPr>
            <a:r>
              <a:rPr lang="en-US" sz="3000" dirty="0">
                <a:solidFill>
                  <a:srgbClr val="0C0C0C"/>
                </a:solidFill>
                <a:latin typeface="Times New Roman"/>
                <a:ea typeface="Times New Roman"/>
                <a:cs typeface="Times New Roman"/>
                <a:sym typeface="Times New Roman"/>
              </a:rPr>
              <a:t>The system's design is fully described in this document. Additionally provided are the abstract implementation details and the logical flow. The user and system requirements have been met. This document will contain the application's design. How it operates and how it is put into </a:t>
            </a:r>
            <a:r>
              <a:rPr lang="en-US" sz="3000" dirty="0" err="1">
                <a:solidFill>
                  <a:srgbClr val="0C0C0C"/>
                </a:solidFill>
                <a:latin typeface="Times New Roman"/>
                <a:ea typeface="Times New Roman"/>
                <a:cs typeface="Times New Roman"/>
                <a:sym typeface="Times New Roman"/>
              </a:rPr>
              <a:t>practise</a:t>
            </a:r>
            <a:r>
              <a:rPr lang="en-US" sz="3000" dirty="0">
                <a:solidFill>
                  <a:srgbClr val="0C0C0C"/>
                </a:solidFill>
                <a:latin typeface="Times New Roman"/>
                <a:ea typeface="Times New Roman"/>
                <a:cs typeface="Times New Roman"/>
                <a:sym typeface="Times New Roman"/>
              </a:rPr>
              <a:t>. Additionally, the approaches necessary for the application to function correctly will be described.</a:t>
            </a:r>
            <a:endParaRPr sz="3000"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References</a:t>
            </a:r>
            <a:endParaRPr/>
          </a:p>
        </p:txBody>
      </p:sp>
      <p:sp>
        <p:nvSpPr>
          <p:cNvPr id="246" name="Google Shape;246;p25"/>
          <p:cNvSpPr txBox="1"/>
          <p:nvPr/>
        </p:nvSpPr>
        <p:spPr>
          <a:xfrm>
            <a:off x="355600" y="2129081"/>
            <a:ext cx="15697200" cy="6100519"/>
          </a:xfrm>
          <a:prstGeom prst="rect">
            <a:avLst/>
          </a:prstGeom>
          <a:noFill/>
          <a:ln>
            <a:noFill/>
          </a:ln>
        </p:spPr>
        <p:txBody>
          <a:bodyPr spcFirstLastPara="1" wrap="square" lIns="104475" tIns="52225" rIns="104475" bIns="52225" anchor="t" anchorCtr="0">
            <a:noAutofit/>
          </a:bodyPr>
          <a:lstStyle/>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AF8B9197-637F-7A88-B579-CBFE778E5845}"/>
              </a:ext>
            </a:extLst>
          </p:cNvPr>
          <p:cNvSpPr txBox="1"/>
          <p:nvPr/>
        </p:nvSpPr>
        <p:spPr>
          <a:xfrm>
            <a:off x="1445342" y="3110062"/>
            <a:ext cx="12742605" cy="3785652"/>
          </a:xfrm>
          <a:prstGeom prst="rect">
            <a:avLst/>
          </a:prstGeom>
          <a:noFill/>
        </p:spPr>
        <p:txBody>
          <a:bodyPr wrap="square">
            <a:spAutoFit/>
          </a:bodyPr>
          <a:lstStyle/>
          <a:p>
            <a:pPr algn="just" rtl="0" fontAlgn="base">
              <a:spcBef>
                <a:spcPts val="1200"/>
              </a:spcBef>
              <a:spcAft>
                <a:spcPts val="800"/>
              </a:spcAft>
              <a:buFont typeface="Arial" panose="020B0604020202020204" pitchFamily="34" charset="0"/>
              <a:buChar char="•"/>
            </a:pPr>
            <a:r>
              <a:rPr lang="en-US" sz="2000" b="0" i="0" u="none" strike="noStrike" dirty="0">
                <a:solidFill>
                  <a:srgbClr val="202124"/>
                </a:solidFill>
                <a:effectLst/>
                <a:latin typeface="Times" panose="02020603050405020304" pitchFamily="18" charset="0"/>
              </a:rPr>
              <a:t>·</a:t>
            </a:r>
            <a:r>
              <a:rPr lang="en-US" sz="2000" b="0" i="0" u="none" strike="noStrike" dirty="0">
                <a:solidFill>
                  <a:srgbClr val="202124"/>
                </a:solidFill>
                <a:effectLst/>
                <a:latin typeface="Times New Roman" panose="02020603050405020304" pitchFamily="18" charset="0"/>
              </a:rPr>
              <a:t>        </a:t>
            </a:r>
            <a:r>
              <a:rPr lang="en-US" sz="2000" b="0" i="0" u="none" strike="noStrike" dirty="0">
                <a:solidFill>
                  <a:srgbClr val="202124"/>
                </a:solidFill>
                <a:effectLst/>
                <a:latin typeface="Times New Roman" panose="02020603050405020304" pitchFamily="18" charset="0"/>
                <a:hlinkClick r:id="rId3"/>
              </a:rPr>
              <a:t> </a:t>
            </a:r>
            <a:r>
              <a:rPr lang="en-US" sz="2000" b="1" i="0" u="sng" strike="noStrike" dirty="0">
                <a:solidFill>
                  <a:srgbClr val="1155CC"/>
                </a:solidFill>
                <a:effectLst/>
                <a:latin typeface="Times New Roman" panose="02020603050405020304" pitchFamily="18" charset="0"/>
                <a:hlinkClick r:id="rId3"/>
              </a:rPr>
              <a:t>https://ui8.net/the-madbrains/products/madbrainsui--chatbot--ai-startup-agencyux</a:t>
            </a:r>
            <a:endParaRPr lang="en-US" sz="2000" b="0" i="0" u="none" strike="noStrike" dirty="0">
              <a:solidFill>
                <a:srgbClr val="000000"/>
              </a:solidFill>
              <a:effectLst/>
              <a:latin typeface="Noto Sans Symbols"/>
            </a:endParaRPr>
          </a:p>
          <a:p>
            <a:pPr algn="just" rtl="0" fontAlgn="base">
              <a:spcBef>
                <a:spcPts val="1200"/>
              </a:spcBef>
              <a:spcAft>
                <a:spcPts val="800"/>
              </a:spcAft>
              <a:buFont typeface="Arial" panose="020B0604020202020204" pitchFamily="34" charset="0"/>
              <a:buChar char="•"/>
            </a:pPr>
            <a:r>
              <a:rPr lang="en-US" sz="2000" b="0" i="0" u="none" strike="noStrike" dirty="0">
                <a:solidFill>
                  <a:srgbClr val="202124"/>
                </a:solidFill>
                <a:effectLst/>
                <a:latin typeface="Times" panose="02020603050405020304" pitchFamily="18" charset="0"/>
              </a:rPr>
              <a:t>·</a:t>
            </a:r>
            <a:r>
              <a:rPr lang="en-US" sz="2000" b="0" i="0" u="none" strike="noStrike" dirty="0">
                <a:solidFill>
                  <a:srgbClr val="202124"/>
                </a:solidFill>
                <a:effectLst/>
                <a:latin typeface="Times New Roman" panose="02020603050405020304" pitchFamily="18" charset="0"/>
              </a:rPr>
              <a:t>        </a:t>
            </a:r>
            <a:r>
              <a:rPr lang="en-US" sz="2000" b="0" i="0" u="none" strike="noStrike" dirty="0">
                <a:solidFill>
                  <a:srgbClr val="202124"/>
                </a:solidFill>
                <a:effectLst/>
                <a:latin typeface="Times New Roman" panose="02020603050405020304" pitchFamily="18" charset="0"/>
                <a:hlinkClick r:id="rId4"/>
              </a:rPr>
              <a:t> </a:t>
            </a:r>
            <a:r>
              <a:rPr lang="en-US" sz="2000" b="1" i="0" u="sng" strike="noStrike" dirty="0">
                <a:solidFill>
                  <a:srgbClr val="1155CC"/>
                </a:solidFill>
                <a:effectLst/>
                <a:latin typeface="Times New Roman" panose="02020603050405020304" pitchFamily="18" charset="0"/>
                <a:hlinkClick r:id="rId4"/>
              </a:rPr>
              <a:t>https://www.analyticsvidhya.com/blog/2021/10/complete-guide-to-build-your-ai-chatbot-with-nlp-in-python/</a:t>
            </a:r>
            <a:endParaRPr lang="en-US" sz="2000" b="0" i="0" u="none" strike="noStrike" dirty="0">
              <a:solidFill>
                <a:srgbClr val="000000"/>
              </a:solidFill>
              <a:effectLst/>
              <a:latin typeface="Noto Sans Symbols"/>
            </a:endParaRPr>
          </a:p>
          <a:p>
            <a:pPr algn="just" rtl="0" fontAlgn="base">
              <a:spcBef>
                <a:spcPts val="1200"/>
              </a:spcBef>
              <a:spcAft>
                <a:spcPts val="800"/>
              </a:spcAft>
              <a:buFont typeface="Arial" panose="020B0604020202020204" pitchFamily="34" charset="0"/>
              <a:buChar char="•"/>
            </a:pPr>
            <a:r>
              <a:rPr lang="en-US" sz="2000" b="0" i="0" u="none" strike="noStrike" dirty="0">
                <a:solidFill>
                  <a:srgbClr val="202124"/>
                </a:solidFill>
                <a:effectLst/>
                <a:latin typeface="Times" panose="02020603050405020304" pitchFamily="18" charset="0"/>
              </a:rPr>
              <a:t>·</a:t>
            </a:r>
            <a:r>
              <a:rPr lang="en-US" sz="2000" b="0" i="0" u="none" strike="noStrike" dirty="0">
                <a:solidFill>
                  <a:srgbClr val="202124"/>
                </a:solidFill>
                <a:effectLst/>
                <a:latin typeface="Times New Roman" panose="02020603050405020304" pitchFamily="18" charset="0"/>
              </a:rPr>
              <a:t>        </a:t>
            </a:r>
            <a:r>
              <a:rPr lang="en-US" sz="2000" b="0" i="0" u="none" strike="noStrike" dirty="0">
                <a:solidFill>
                  <a:srgbClr val="202124"/>
                </a:solidFill>
                <a:effectLst/>
                <a:latin typeface="Times New Roman" panose="02020603050405020304" pitchFamily="18" charset="0"/>
                <a:hlinkClick r:id="rId5"/>
              </a:rPr>
              <a:t> </a:t>
            </a:r>
            <a:r>
              <a:rPr lang="en-US" sz="2000" b="1" i="0" u="sng" strike="noStrike" dirty="0">
                <a:solidFill>
                  <a:srgbClr val="1155CC"/>
                </a:solidFill>
                <a:effectLst/>
                <a:latin typeface="Times New Roman" panose="02020603050405020304" pitchFamily="18" charset="0"/>
                <a:hlinkClick r:id="rId5"/>
              </a:rPr>
              <a:t>https://vilmate.com/blog/how-to-develop-a-chatbot/</a:t>
            </a:r>
            <a:endParaRPr lang="en-US" sz="2000" b="0" i="0" u="none" strike="noStrike" dirty="0">
              <a:solidFill>
                <a:srgbClr val="000000"/>
              </a:solidFill>
              <a:effectLst/>
              <a:latin typeface="Noto Sans Symbols"/>
            </a:endParaRPr>
          </a:p>
          <a:p>
            <a:pPr algn="just" rtl="0" fontAlgn="base">
              <a:spcBef>
                <a:spcPts val="1200"/>
              </a:spcBef>
              <a:spcAft>
                <a:spcPts val="800"/>
              </a:spcAft>
              <a:buFont typeface="Arial" panose="020B0604020202020204" pitchFamily="34" charset="0"/>
              <a:buChar char="•"/>
            </a:pPr>
            <a:r>
              <a:rPr lang="en-US" sz="2000" b="0" i="0" u="none" strike="noStrike" dirty="0">
                <a:solidFill>
                  <a:srgbClr val="202124"/>
                </a:solidFill>
                <a:effectLst/>
                <a:latin typeface="Times" panose="02020603050405020304" pitchFamily="18" charset="0"/>
              </a:rPr>
              <a:t>·</a:t>
            </a:r>
            <a:r>
              <a:rPr lang="en-US" sz="2000" b="0" i="0" u="none" strike="noStrike" dirty="0">
                <a:solidFill>
                  <a:srgbClr val="202124"/>
                </a:solidFill>
                <a:effectLst/>
                <a:latin typeface="Times New Roman" panose="02020603050405020304" pitchFamily="18" charset="0"/>
              </a:rPr>
              <a:t>        </a:t>
            </a:r>
            <a:r>
              <a:rPr lang="en-US" sz="2000" b="0" i="0" u="none" strike="noStrike" dirty="0">
                <a:solidFill>
                  <a:srgbClr val="202124"/>
                </a:solidFill>
                <a:effectLst/>
                <a:latin typeface="Times New Roman" panose="02020603050405020304" pitchFamily="18" charset="0"/>
                <a:hlinkClick r:id="rId6"/>
              </a:rPr>
              <a:t> </a:t>
            </a:r>
            <a:r>
              <a:rPr lang="en-US" sz="2000" b="1" i="0" u="sng" strike="noStrike" dirty="0">
                <a:solidFill>
                  <a:srgbClr val="1155CC"/>
                </a:solidFill>
                <a:effectLst/>
                <a:latin typeface="Times New Roman" panose="02020603050405020304" pitchFamily="18" charset="0"/>
                <a:hlinkClick r:id="rId6"/>
              </a:rPr>
              <a:t>https://youtu.be/1XHp8WrZzoc</a:t>
            </a:r>
            <a:endParaRPr lang="en-US" sz="2000" b="0" i="0" u="none" strike="noStrike" dirty="0">
              <a:solidFill>
                <a:srgbClr val="000000"/>
              </a:solidFill>
              <a:effectLst/>
              <a:latin typeface="Noto Sans Symbols"/>
            </a:endParaRPr>
          </a:p>
          <a:p>
            <a:pPr algn="just" rtl="0" fontAlgn="base">
              <a:spcBef>
                <a:spcPts val="1200"/>
              </a:spcBef>
              <a:spcAft>
                <a:spcPts val="800"/>
              </a:spcAft>
              <a:buFont typeface="Arial" panose="020B0604020202020204" pitchFamily="34" charset="0"/>
              <a:buChar char="•"/>
            </a:pPr>
            <a:r>
              <a:rPr lang="en-US" sz="2000" b="0" i="0" u="none" strike="noStrike" dirty="0">
                <a:solidFill>
                  <a:srgbClr val="202124"/>
                </a:solidFill>
                <a:effectLst/>
                <a:latin typeface="Times" panose="02020603050405020304" pitchFamily="18" charset="0"/>
              </a:rPr>
              <a:t>·</a:t>
            </a:r>
            <a:r>
              <a:rPr lang="en-US" sz="2000" b="0" i="0" u="none" strike="noStrike" dirty="0">
                <a:solidFill>
                  <a:srgbClr val="202124"/>
                </a:solidFill>
                <a:effectLst/>
                <a:latin typeface="Times New Roman" panose="02020603050405020304" pitchFamily="18" charset="0"/>
              </a:rPr>
              <a:t>        </a:t>
            </a:r>
            <a:r>
              <a:rPr lang="en-US" sz="2000" b="0" i="0" u="none" strike="noStrike" dirty="0">
                <a:solidFill>
                  <a:srgbClr val="202124"/>
                </a:solidFill>
                <a:effectLst/>
                <a:latin typeface="Times New Roman" panose="02020603050405020304" pitchFamily="18" charset="0"/>
                <a:hlinkClick r:id="rId7"/>
              </a:rPr>
              <a:t> </a:t>
            </a:r>
            <a:r>
              <a:rPr lang="en-US" sz="2000" b="1" i="0" u="sng" strike="noStrike" dirty="0">
                <a:solidFill>
                  <a:srgbClr val="1155CC"/>
                </a:solidFill>
                <a:effectLst/>
                <a:latin typeface="Times New Roman" panose="02020603050405020304" pitchFamily="18" charset="0"/>
                <a:hlinkClick r:id="rId7"/>
              </a:rPr>
              <a:t>https://www.ameyo.com/blog/key-advantages-and-use-cases-of-healthcare-chatbot/</a:t>
            </a:r>
            <a:endParaRPr lang="en-US" sz="2000" b="0" i="0" u="none" strike="noStrike" dirty="0">
              <a:solidFill>
                <a:srgbClr val="000000"/>
              </a:solidFill>
              <a:effectLst/>
              <a:latin typeface="Noto Sans Symbols"/>
            </a:endParaRPr>
          </a:p>
          <a:p>
            <a:pPr algn="just" rtl="0" fontAlgn="base">
              <a:spcBef>
                <a:spcPts val="1200"/>
              </a:spcBef>
              <a:spcAft>
                <a:spcPts val="800"/>
              </a:spcAft>
              <a:buFont typeface="Arial" panose="020B0604020202020204" pitchFamily="34" charset="0"/>
              <a:buChar char="•"/>
            </a:pPr>
            <a:r>
              <a:rPr lang="en-US" sz="2000" b="0" i="0" u="none" strike="noStrike" dirty="0">
                <a:solidFill>
                  <a:srgbClr val="202124"/>
                </a:solidFill>
                <a:effectLst/>
                <a:latin typeface="Times" panose="02020603050405020304" pitchFamily="18" charset="0"/>
              </a:rPr>
              <a:t>·</a:t>
            </a:r>
            <a:r>
              <a:rPr lang="en-US" sz="2000" b="0" i="0" u="none" strike="noStrike" dirty="0">
                <a:solidFill>
                  <a:srgbClr val="202124"/>
                </a:solidFill>
                <a:effectLst/>
                <a:latin typeface="Times New Roman" panose="02020603050405020304" pitchFamily="18" charset="0"/>
              </a:rPr>
              <a:t>        </a:t>
            </a:r>
            <a:r>
              <a:rPr lang="en-US" sz="2000" b="0" i="0" u="none" strike="noStrike" dirty="0">
                <a:solidFill>
                  <a:srgbClr val="202124"/>
                </a:solidFill>
                <a:effectLst/>
                <a:latin typeface="Times New Roman" panose="02020603050405020304" pitchFamily="18" charset="0"/>
                <a:hlinkClick r:id="rId8"/>
              </a:rPr>
              <a:t> </a:t>
            </a:r>
            <a:r>
              <a:rPr lang="en-US" sz="2000" b="1" i="0" u="sng" strike="noStrike" dirty="0">
                <a:solidFill>
                  <a:srgbClr val="1155CC"/>
                </a:solidFill>
                <a:effectLst/>
                <a:latin typeface="Times New Roman" panose="02020603050405020304" pitchFamily="18" charset="0"/>
                <a:hlinkClick r:id="rId8"/>
              </a:rPr>
              <a:t>https://geekflare.com/create-chatbot/</a:t>
            </a:r>
            <a:endParaRPr lang="en-US" sz="2000" b="0" i="0" u="none" strike="noStrike" dirty="0">
              <a:solidFill>
                <a:srgbClr val="000000"/>
              </a:solidFill>
              <a:effectLst/>
              <a:latin typeface="Noto Sans Symbols"/>
            </a:endParaRPr>
          </a:p>
          <a:p>
            <a:pPr algn="just" rtl="0" fontAlgn="base">
              <a:spcBef>
                <a:spcPts val="1200"/>
              </a:spcBef>
              <a:spcAft>
                <a:spcPts val="800"/>
              </a:spcAft>
              <a:buFont typeface="Arial" panose="020B0604020202020204" pitchFamily="34" charset="0"/>
              <a:buChar char="•"/>
            </a:pPr>
            <a:r>
              <a:rPr lang="en-US" sz="2000" b="0" i="0" u="none" strike="noStrike" dirty="0">
                <a:solidFill>
                  <a:srgbClr val="202124"/>
                </a:solidFill>
                <a:effectLst/>
                <a:latin typeface="Times" panose="02020603050405020304" pitchFamily="18" charset="0"/>
              </a:rPr>
              <a:t>·</a:t>
            </a:r>
            <a:r>
              <a:rPr lang="en-US" sz="2000" b="0" i="0" u="none" strike="noStrike" dirty="0">
                <a:solidFill>
                  <a:srgbClr val="202124"/>
                </a:solidFill>
                <a:effectLst/>
                <a:latin typeface="Times New Roman" panose="02020603050405020304" pitchFamily="18" charset="0"/>
              </a:rPr>
              <a:t>        </a:t>
            </a:r>
            <a:r>
              <a:rPr lang="en-US" sz="2000" b="0" i="0" u="none" strike="noStrike" dirty="0">
                <a:solidFill>
                  <a:srgbClr val="202124"/>
                </a:solidFill>
                <a:effectLst/>
                <a:latin typeface="Times New Roman" panose="02020603050405020304" pitchFamily="18" charset="0"/>
                <a:hlinkClick r:id="rId9"/>
              </a:rPr>
              <a:t> </a:t>
            </a:r>
            <a:r>
              <a:rPr lang="en-US" sz="2000" b="1" i="0" u="sng" strike="noStrike" dirty="0">
                <a:solidFill>
                  <a:srgbClr val="1155CC"/>
                </a:solidFill>
                <a:effectLst/>
                <a:latin typeface="Times New Roman" panose="02020603050405020304" pitchFamily="18" charset="0"/>
                <a:hlinkClick r:id="rId9"/>
              </a:rPr>
              <a:t>https://www.tutorialspoint.com/artificial_intelligence/artificial_intelligence_natural_language_procssing.htm</a:t>
            </a:r>
            <a:endParaRPr lang="en-US" sz="2000" b="0" i="0" u="none" strike="noStrike" dirty="0">
              <a:solidFill>
                <a:srgbClr val="000000"/>
              </a:solidFill>
              <a:effectLst/>
              <a:latin typeface="Noto Sans Symbol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3"/>
          <p:cNvSpPr txBox="1">
            <a:spLocks noGrp="1"/>
          </p:cNvSpPr>
          <p:nvPr>
            <p:ph type="ctrTitle"/>
          </p:nvPr>
        </p:nvSpPr>
        <p:spPr>
          <a:xfrm>
            <a:off x="2687320" y="304800"/>
            <a:ext cx="1088136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Project Category</a:t>
            </a:r>
            <a:br>
              <a:rPr lang="en-US" sz="4500" b="1" u="sng">
                <a:latin typeface="Times New Roman"/>
                <a:ea typeface="Times New Roman"/>
                <a:cs typeface="Times New Roman"/>
                <a:sym typeface="Times New Roman"/>
              </a:rPr>
            </a:br>
            <a:br>
              <a:rPr lang="en-US" sz="7500" b="1"/>
            </a:br>
            <a:endParaRPr sz="3200" b="1"/>
          </a:p>
        </p:txBody>
      </p:sp>
      <p:sp>
        <p:nvSpPr>
          <p:cNvPr id="108" name="Google Shape;108;p3"/>
          <p:cNvSpPr txBox="1"/>
          <p:nvPr/>
        </p:nvSpPr>
        <p:spPr>
          <a:xfrm>
            <a:off x="711200" y="2433881"/>
            <a:ext cx="15544800" cy="6710119"/>
          </a:xfrm>
          <a:prstGeom prst="rect">
            <a:avLst/>
          </a:prstGeom>
          <a:noFill/>
          <a:ln>
            <a:noFill/>
          </a:ln>
        </p:spPr>
        <p:txBody>
          <a:bodyPr spcFirstLastPara="1" wrap="square" lIns="104475" tIns="52225" rIns="104475" bIns="52225" anchor="t" anchorCtr="0">
            <a:noAutofit/>
          </a:bodyPr>
          <a:lstStyle/>
          <a:p>
            <a:pPr marL="0" marR="0" lvl="0" indent="0" algn="l" rtl="0">
              <a:spcBef>
                <a:spcPts val="600"/>
              </a:spcBef>
              <a:spcAft>
                <a:spcPts val="0"/>
              </a:spcAft>
              <a:buClr>
                <a:srgbClr val="0C0C0C"/>
              </a:buClr>
              <a:buSzPts val="3000"/>
              <a:buFont typeface="Arial"/>
              <a:buNone/>
            </a:pPr>
            <a:r>
              <a:rPr lang="en-US" sz="3000" b="1" dirty="0">
                <a:solidFill>
                  <a:srgbClr val="0C0C0C"/>
                </a:solidFill>
                <a:latin typeface="Times New Roman"/>
                <a:ea typeface="Times New Roman"/>
                <a:cs typeface="Times New Roman"/>
                <a:sym typeface="Times New Roman"/>
              </a:rPr>
              <a:t>.</a:t>
            </a:r>
            <a:endParaRPr dirty="0"/>
          </a:p>
          <a:p>
            <a:pPr marL="522488" marR="0" lvl="0" indent="-388238" algn="l" rtl="0">
              <a:spcBef>
                <a:spcPts val="600"/>
              </a:spcBef>
              <a:spcAft>
                <a:spcPts val="0"/>
              </a:spcAft>
              <a:buClr>
                <a:srgbClr val="0C0C0C"/>
              </a:buClr>
              <a:buSzPts val="3000"/>
              <a:buFont typeface="Arial"/>
              <a:buNone/>
            </a:pPr>
            <a:r>
              <a:rPr lang="en-US" sz="3000" b="1" dirty="0">
                <a:solidFill>
                  <a:srgbClr val="0C0C0C"/>
                </a:solidFill>
                <a:latin typeface="Times New Roman"/>
                <a:ea typeface="Times New Roman"/>
                <a:cs typeface="Times New Roman"/>
                <a:sym typeface="Times New Roman"/>
              </a:rPr>
              <a:t>B-</a:t>
            </a:r>
            <a:r>
              <a:rPr lang="en-US" sz="3000" dirty="0">
                <a:solidFill>
                  <a:srgbClr val="0C0C0C"/>
                </a:solidFill>
                <a:latin typeface="Times New Roman"/>
                <a:ea typeface="Times New Roman"/>
                <a:cs typeface="Times New Roman"/>
                <a:sym typeface="Times New Roman"/>
              </a:rPr>
              <a:t> Web </a:t>
            </a:r>
            <a:r>
              <a:rPr lang="en-US" sz="3000" dirty="0" err="1">
                <a:solidFill>
                  <a:srgbClr val="0C0C0C"/>
                </a:solidFill>
                <a:latin typeface="Times New Roman"/>
                <a:ea typeface="Times New Roman"/>
                <a:cs typeface="Times New Roman"/>
                <a:sym typeface="Times New Roman"/>
              </a:rPr>
              <a:t>Application</a:t>
            </a:r>
            <a:r>
              <a:rPr lang="en-US" sz="3000" b="1" dirty="0" err="1">
                <a:solidFill>
                  <a:srgbClr val="0C0C0C"/>
                </a:solidFill>
                <a:latin typeface="Times New Roman"/>
                <a:ea typeface="Times New Roman"/>
                <a:cs typeface="Times New Roman"/>
                <a:sym typeface="Times New Roman"/>
              </a:rPr>
              <a:t>C</a:t>
            </a:r>
            <a:r>
              <a:rPr lang="en-US" sz="3000" b="1" dirty="0">
                <a:solidFill>
                  <a:srgbClr val="0C0C0C"/>
                </a:solidFill>
                <a:latin typeface="Times New Roman"/>
                <a:ea typeface="Times New Roman"/>
                <a:cs typeface="Times New Roman"/>
                <a:sym typeface="Times New Roman"/>
              </a:rPr>
              <a:t>- </a:t>
            </a:r>
            <a:r>
              <a:rPr lang="en-US" sz="3000" dirty="0">
                <a:solidFill>
                  <a:srgbClr val="0C0C0C"/>
                </a:solidFill>
                <a:latin typeface="Times New Roman"/>
                <a:ea typeface="Times New Roman"/>
                <a:cs typeface="Times New Roman"/>
                <a:sym typeface="Times New Roman"/>
              </a:rPr>
              <a:t>Problem Solving and Artificial Intelligence </a:t>
            </a:r>
            <a:endParaRPr dirty="0"/>
          </a:p>
          <a:p>
            <a:pPr marL="522488" marR="0" lvl="0" indent="-388238" algn="l" rtl="0">
              <a:spcBef>
                <a:spcPts val="600"/>
              </a:spcBef>
              <a:spcAft>
                <a:spcPts val="0"/>
              </a:spcAft>
              <a:buClr>
                <a:srgbClr val="0C0C0C"/>
              </a:buClr>
              <a:buSzPts val="3000"/>
              <a:buFont typeface="Arial"/>
              <a:buNone/>
            </a:pPr>
            <a:r>
              <a:rPr lang="en-US" sz="3000" b="1" dirty="0">
                <a:solidFill>
                  <a:srgbClr val="0C0C0C"/>
                </a:solidFill>
                <a:latin typeface="Times New Roman"/>
                <a:ea typeface="Times New Roman"/>
                <a:cs typeface="Times New Roman"/>
                <a:sym typeface="Times New Roman"/>
              </a:rPr>
              <a:t>E-</a:t>
            </a:r>
            <a:r>
              <a:rPr lang="en-US" sz="3000" dirty="0">
                <a:solidFill>
                  <a:srgbClr val="0C0C0C"/>
                </a:solidFill>
                <a:latin typeface="Times New Roman"/>
                <a:ea typeface="Times New Roman"/>
                <a:cs typeface="Times New Roman"/>
                <a:sym typeface="Times New Roman"/>
              </a:rPr>
              <a:t> Smartphone Application </a:t>
            </a:r>
            <a:r>
              <a:rPr lang="en-US" sz="3000" b="1" dirty="0">
                <a:solidFill>
                  <a:srgbClr val="0C0C0C"/>
                </a:solidFill>
                <a:latin typeface="Times New Roman"/>
                <a:ea typeface="Times New Roman"/>
                <a:cs typeface="Times New Roman"/>
                <a:sym typeface="Times New Roman"/>
              </a:rPr>
              <a:t>  </a:t>
            </a:r>
            <a:endParaRPr dirty="0"/>
          </a:p>
          <a:p>
            <a:pPr marL="522488" marR="0" lvl="0" indent="-388238" algn="l" rtl="0">
              <a:spcBef>
                <a:spcPts val="640"/>
              </a:spcBef>
              <a:spcAft>
                <a:spcPts val="0"/>
              </a:spcAft>
              <a:buClr>
                <a:srgbClr val="0C0C0C"/>
              </a:buClr>
              <a:buSzPts val="3200"/>
              <a:buFont typeface="Arial"/>
              <a:buNone/>
            </a:pPr>
            <a:r>
              <a:rPr lang="en-US" sz="3200" b="1" dirty="0">
                <a:solidFill>
                  <a:srgbClr val="0C0C0C"/>
                </a:solidFill>
                <a:latin typeface="Times New Roman"/>
                <a:ea typeface="Times New Roman"/>
                <a:cs typeface="Times New Roman"/>
                <a:sym typeface="Times New Roman"/>
              </a:rPr>
              <a:t>I- </a:t>
            </a:r>
            <a:r>
              <a:rPr lang="en-US" sz="3200" dirty="0">
                <a:solidFill>
                  <a:srgbClr val="0C0C0C"/>
                </a:solidFill>
                <a:latin typeface="Times New Roman"/>
                <a:ea typeface="Times New Roman"/>
                <a:cs typeface="Times New Roman"/>
                <a:sym typeface="Times New Roman"/>
              </a:rPr>
              <a:t>Artificial intelligence</a:t>
            </a:r>
            <a:r>
              <a:rPr lang="en-US" sz="3000" dirty="0">
                <a:solidFill>
                  <a:srgbClr val="0C0C0C"/>
                </a:solidFill>
                <a:latin typeface="Times New Roman"/>
                <a:ea typeface="Times New Roman"/>
                <a:cs typeface="Times New Roman"/>
                <a:sym typeface="Times New Roman"/>
              </a:rPr>
              <a:t>______________________</a:t>
            </a:r>
            <a:endParaRPr dirty="0"/>
          </a:p>
          <a:p>
            <a:pPr marL="457200" marR="0" lvl="0" indent="-254000" algn="l" rtl="0">
              <a:spcBef>
                <a:spcPts val="640"/>
              </a:spcBef>
              <a:spcAft>
                <a:spcPts val="0"/>
              </a:spcAft>
              <a:buClr>
                <a:srgbClr val="888888"/>
              </a:buClr>
              <a:buSzPts val="3200"/>
              <a:buFont typeface="Arial"/>
              <a:buNone/>
            </a:pPr>
            <a:endParaRPr sz="3200" dirty="0">
              <a:solidFill>
                <a:srgbClr val="0C0C0C"/>
              </a:solidFill>
              <a:latin typeface="Times New Roman"/>
              <a:ea typeface="Times New Roman"/>
              <a:cs typeface="Times New Roman"/>
              <a:sym typeface="Times New Roman"/>
            </a:endParaRPr>
          </a:p>
          <a:p>
            <a:pPr marL="0" marR="0" lvl="0" indent="0" algn="l" rtl="0">
              <a:spcBef>
                <a:spcPts val="640"/>
              </a:spcBef>
              <a:spcAft>
                <a:spcPts val="0"/>
              </a:spcAft>
              <a:buClr>
                <a:srgbClr val="888888"/>
              </a:buClr>
              <a:buSzPts val="3200"/>
              <a:buFont typeface="Arial"/>
              <a:buNone/>
            </a:pPr>
            <a:endParaRPr sz="3200"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4"/>
          <p:cNvSpPr txBox="1">
            <a:spLocks noGrp="1"/>
          </p:cNvSpPr>
          <p:nvPr>
            <p:ph type="ctrTitle"/>
          </p:nvPr>
        </p:nvSpPr>
        <p:spPr>
          <a:xfrm>
            <a:off x="2687320" y="304800"/>
            <a:ext cx="1088136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Research Based Project</a:t>
            </a:r>
            <a:br>
              <a:rPr lang="en-US" sz="3400" b="1" u="sng">
                <a:latin typeface="Times New Roman"/>
                <a:ea typeface="Times New Roman"/>
                <a:cs typeface="Times New Roman"/>
                <a:sym typeface="Times New Roman"/>
              </a:rPr>
            </a:br>
            <a:br>
              <a:rPr lang="en-US" sz="7500" b="1" u="sng"/>
            </a:br>
            <a:endParaRPr sz="3200" b="1" u="sng"/>
          </a:p>
        </p:txBody>
      </p:sp>
      <p:sp>
        <p:nvSpPr>
          <p:cNvPr id="114" name="Google Shape;114;p4"/>
          <p:cNvSpPr txBox="1"/>
          <p:nvPr/>
        </p:nvSpPr>
        <p:spPr>
          <a:xfrm>
            <a:off x="355600" y="2129081"/>
            <a:ext cx="15544800" cy="6710119"/>
          </a:xfrm>
          <a:prstGeom prst="rect">
            <a:avLst/>
          </a:prstGeom>
          <a:noFill/>
          <a:ln>
            <a:noFill/>
          </a:ln>
        </p:spPr>
        <p:txBody>
          <a:bodyPr spcFirstLastPara="1" wrap="square" lIns="104475" tIns="52225" rIns="104475" bIns="52225" anchor="t" anchorCtr="0">
            <a:noAutofit/>
          </a:bodyPr>
          <a:lstStyle/>
          <a:p>
            <a:pPr marL="0" marR="0" lvl="0" indent="0" algn="l" rtl="0">
              <a:spcBef>
                <a:spcPts val="640"/>
              </a:spcBef>
              <a:spcAft>
                <a:spcPts val="0"/>
              </a:spcAft>
              <a:buClr>
                <a:srgbClr val="888888"/>
              </a:buClr>
              <a:buSzPts val="3200"/>
              <a:buFont typeface="Arial"/>
              <a:buNone/>
            </a:pPr>
            <a:r>
              <a:rPr lang="en-US" sz="3200" dirty="0">
                <a:solidFill>
                  <a:srgbClr val="000000"/>
                </a:solidFill>
                <a:latin typeface="Calibri"/>
                <a:ea typeface="Calibri"/>
                <a:cs typeface="Calibri"/>
                <a:sym typeface="Calibri"/>
              </a:rPr>
              <a:t>No</a:t>
            </a:r>
            <a:endParaRPr sz="3200"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5"/>
          <p:cNvSpPr txBox="1">
            <a:spLocks noGrp="1"/>
          </p:cNvSpPr>
          <p:nvPr>
            <p:ph type="ctrTitle"/>
          </p:nvPr>
        </p:nvSpPr>
        <p:spPr>
          <a:xfrm>
            <a:off x="2687320" y="304800"/>
            <a:ext cx="1088136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Introduction</a:t>
            </a:r>
            <a:br>
              <a:rPr lang="en-US" sz="4500" b="1" u="sng">
                <a:latin typeface="Times New Roman"/>
                <a:ea typeface="Times New Roman"/>
                <a:cs typeface="Times New Roman"/>
                <a:sym typeface="Times New Roman"/>
              </a:rPr>
            </a:br>
            <a:br>
              <a:rPr lang="en-US" sz="7500" b="1"/>
            </a:br>
            <a:endParaRPr sz="3200" b="1"/>
          </a:p>
        </p:txBody>
      </p:sp>
      <p:sp>
        <p:nvSpPr>
          <p:cNvPr id="120" name="Google Shape;120;p5"/>
          <p:cNvSpPr txBox="1"/>
          <p:nvPr/>
        </p:nvSpPr>
        <p:spPr>
          <a:xfrm>
            <a:off x="355600" y="2129081"/>
            <a:ext cx="15544800" cy="6710119"/>
          </a:xfrm>
          <a:prstGeom prst="rect">
            <a:avLst/>
          </a:prstGeom>
          <a:noFill/>
          <a:ln>
            <a:noFill/>
          </a:ln>
        </p:spPr>
        <p:txBody>
          <a:bodyPr spcFirstLastPara="1" wrap="square" lIns="104475" tIns="52225" rIns="104475" bIns="52225" anchor="t" anchorCtr="0">
            <a:noAutofit/>
          </a:bodyPr>
          <a:lstStyle/>
          <a:p>
            <a:pPr marL="0" marR="0" lvl="0" indent="0" algn="just" rtl="0">
              <a:spcBef>
                <a:spcPts val="560"/>
              </a:spcBef>
              <a:spcAft>
                <a:spcPts val="0"/>
              </a:spcAft>
              <a:buClr>
                <a:srgbClr val="888888"/>
              </a:buClr>
              <a:buSzPts val="2800"/>
              <a:buFont typeface="Arial"/>
              <a:buNone/>
            </a:pPr>
            <a:r>
              <a:rPr lang="en-US" sz="2800" dirty="0">
                <a:solidFill>
                  <a:srgbClr val="0C0C0C"/>
                </a:solidFill>
                <a:latin typeface="Times New Roman"/>
                <a:ea typeface="Times New Roman"/>
                <a:cs typeface="Times New Roman"/>
                <a:sym typeface="Times New Roman"/>
              </a:rPr>
              <a:t>This chapter provides the Scope of the project, in this chapter we discussed the scope of AI chat bot and its limitations, what we are going to deliver, tool and technologies which we used to build Chatbot.</a:t>
            </a:r>
          </a:p>
          <a:p>
            <a:pPr marL="0" marR="0" lvl="0" indent="0" algn="just" rtl="0">
              <a:spcBef>
                <a:spcPts val="560"/>
              </a:spcBef>
              <a:spcAft>
                <a:spcPts val="0"/>
              </a:spcAft>
              <a:buClr>
                <a:srgbClr val="888888"/>
              </a:buClr>
              <a:buSzPts val="2800"/>
              <a:buFont typeface="Arial"/>
              <a:buNone/>
            </a:pPr>
            <a:r>
              <a:rPr lang="en-US" sz="2800" dirty="0">
                <a:solidFill>
                  <a:srgbClr val="0C0C0C"/>
                </a:solidFill>
                <a:latin typeface="Times New Roman"/>
                <a:ea typeface="Times New Roman"/>
                <a:cs typeface="Times New Roman"/>
                <a:sym typeface="Times New Roman"/>
              </a:rPr>
              <a:t>Additionally, businesses that operate, gather a lot of data, and depend on making quick judgments in real time need to mix AI and intelligent bots. Therefore, a chatbot system will be quite useful in this setting. The ease with which those who dislike chatbots can be connected to actual personnel is one of their best features. The flexibility to switch between assisted and unassisted selling and the choice to engage a human sales assistant when necessary is one of a sales chatbot's most crucial capabilities.  The goal of this chatbot system is to lower the work burden on the humans and provide a useful way to the consumers in their daily based task. Also, a check and balance on their health. Everyone needs a personal assistance, so this AI based chatbot is the best system for assessing a user without the interaction of other humans. User work will be easier and efficient.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6"/>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dirty="0">
                <a:latin typeface="Times New Roman"/>
                <a:ea typeface="Times New Roman"/>
                <a:cs typeface="Times New Roman"/>
                <a:sym typeface="Times New Roman"/>
              </a:rPr>
              <a:t>Tools and Technologies</a:t>
            </a:r>
            <a:br>
              <a:rPr lang="en-US" b="1" u="sng" dirty="0"/>
            </a:br>
            <a:br>
              <a:rPr lang="en-US" b="1" dirty="0"/>
            </a:br>
            <a:br>
              <a:rPr lang="en-US" b="1" dirty="0"/>
            </a:br>
            <a:br>
              <a:rPr lang="en-US" sz="7500" b="1" dirty="0"/>
            </a:br>
            <a:endParaRPr sz="3200" b="1" dirty="0"/>
          </a:p>
        </p:txBody>
      </p:sp>
      <p:sp>
        <p:nvSpPr>
          <p:cNvPr id="126" name="Google Shape;126;p6"/>
          <p:cNvSpPr txBox="1"/>
          <p:nvPr/>
        </p:nvSpPr>
        <p:spPr>
          <a:xfrm>
            <a:off x="628650" y="1679313"/>
            <a:ext cx="15544800" cy="6100519"/>
          </a:xfrm>
          <a:prstGeom prst="rect">
            <a:avLst/>
          </a:prstGeom>
          <a:noFill/>
          <a:ln>
            <a:noFill/>
          </a:ln>
        </p:spPr>
        <p:txBody>
          <a:bodyPr spcFirstLastPara="1" wrap="square" lIns="104475" tIns="52225" rIns="104475" bIns="52225" anchor="t" anchorCtr="0">
            <a:noAutofit/>
          </a:bodyPr>
          <a:lstStyle/>
          <a:p>
            <a:pPr marL="321113" marR="0" lvl="1" indent="-321113" algn="just" rtl="0">
              <a:spcBef>
                <a:spcPts val="600"/>
              </a:spcBef>
              <a:spcAft>
                <a:spcPts val="0"/>
              </a:spcAft>
              <a:buClr>
                <a:srgbClr val="888888"/>
              </a:buClr>
              <a:buSzPts val="2800"/>
              <a:buFont typeface="Arial"/>
              <a:buNone/>
            </a:pPr>
            <a:r>
              <a:rPr lang="en-US" sz="2800" b="0" i="0" u="none" strike="noStrike" cap="none" dirty="0">
                <a:solidFill>
                  <a:srgbClr val="888888"/>
                </a:solidFill>
                <a:latin typeface="Calibri"/>
                <a:ea typeface="Calibri"/>
                <a:cs typeface="Calibri"/>
                <a:sym typeface="Calibri"/>
              </a:rPr>
              <a:t>    </a:t>
            </a:r>
            <a:endParaRPr sz="3000" b="0" i="0" u="none" strike="noStrike" cap="none"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30AE801B-20FE-3AE9-35BE-F341BEB23EA6}"/>
              </a:ext>
            </a:extLst>
          </p:cNvPr>
          <p:cNvGraphicFramePr>
            <a:graphicFrameLocks noGrp="1"/>
          </p:cNvGraphicFramePr>
          <p:nvPr>
            <p:extLst>
              <p:ext uri="{D42A27DB-BD31-4B8C-83A1-F6EECF244321}">
                <p14:modId xmlns:p14="http://schemas.microsoft.com/office/powerpoint/2010/main" val="2486066455"/>
              </p:ext>
            </p:extLst>
          </p:nvPr>
        </p:nvGraphicFramePr>
        <p:xfrm>
          <a:off x="736600" y="2133600"/>
          <a:ext cx="14325600" cy="6507186"/>
        </p:xfrm>
        <a:graphic>
          <a:graphicData uri="http://schemas.openxmlformats.org/drawingml/2006/table">
            <a:tbl>
              <a:tblPr firstRow="1" firstCol="1" bandRow="1">
                <a:tableStyleId>{5C22544A-7EE6-4342-B048-85BDC9FD1C3A}</a:tableStyleId>
              </a:tblPr>
              <a:tblGrid>
                <a:gridCol w="4417784">
                  <a:extLst>
                    <a:ext uri="{9D8B030D-6E8A-4147-A177-3AD203B41FA5}">
                      <a16:colId xmlns:a16="http://schemas.microsoft.com/office/drawing/2014/main" val="20000"/>
                    </a:ext>
                  </a:extLst>
                </a:gridCol>
                <a:gridCol w="1840118">
                  <a:extLst>
                    <a:ext uri="{9D8B030D-6E8A-4147-A177-3AD203B41FA5}">
                      <a16:colId xmlns:a16="http://schemas.microsoft.com/office/drawing/2014/main" val="20001"/>
                    </a:ext>
                  </a:extLst>
                </a:gridCol>
                <a:gridCol w="2815636">
                  <a:extLst>
                    <a:ext uri="{9D8B030D-6E8A-4147-A177-3AD203B41FA5}">
                      <a16:colId xmlns:a16="http://schemas.microsoft.com/office/drawing/2014/main" val="20002"/>
                    </a:ext>
                  </a:extLst>
                </a:gridCol>
                <a:gridCol w="5252062">
                  <a:extLst>
                    <a:ext uri="{9D8B030D-6E8A-4147-A177-3AD203B41FA5}">
                      <a16:colId xmlns:a16="http://schemas.microsoft.com/office/drawing/2014/main" val="20003"/>
                    </a:ext>
                  </a:extLst>
                </a:gridCol>
              </a:tblGrid>
              <a:tr h="2060966">
                <a:tc rowSpan="11">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Tools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And</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Technologies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Tools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0000"/>
                  </a:ext>
                </a:extLst>
              </a:tr>
              <a:tr h="752588">
                <a:tc vMerge="1">
                  <a:txBody>
                    <a:bodyPr/>
                    <a:lstStyle/>
                    <a:p>
                      <a:endParaRPr lang="en-US"/>
                    </a:p>
                  </a:txBody>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1.MobileMonkey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1.1.5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15727">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2.TARS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7816">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3.BOTSIFY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5727">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4.BOTKIT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4.15.0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15727">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5.Wit.ai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4.1.2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15727">
                <a:tc vMerge="1">
                  <a:txBody>
                    <a:bodyPr/>
                    <a:lstStyle/>
                    <a:p>
                      <a:endParaRPr lang="en-US"/>
                    </a:p>
                  </a:txBody>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6.Replika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10.2.0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15727">
                <a:tc vMerge="1">
                  <a:txBody>
                    <a:bodyPr/>
                    <a:lstStyle/>
                    <a:p>
                      <a:endParaRPr lang="en-US"/>
                    </a:p>
                  </a:txBody>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7.Chatfuel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1.0.4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Virtual chatbot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0007"/>
                  </a:ext>
                </a:extLst>
              </a:tr>
              <a:tr h="415727">
                <a:tc vMerge="1">
                  <a:txBody>
                    <a:bodyPr/>
                    <a:lstStyle/>
                    <a:p>
                      <a:endParaRPr lang="en-US"/>
                    </a:p>
                  </a:txBody>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1.AI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Programming language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15727">
                <a:tc vMerge="1">
                  <a:txBody>
                    <a:bodyPr/>
                    <a:lstStyle/>
                    <a:p>
                      <a:endParaRPr lang="en-US"/>
                    </a:p>
                  </a:txBody>
                  <a:tcPr/>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2.NLP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4.3.0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900">
                          <a:effectLst/>
                          <a:latin typeface="Calibri" panose="020F0502020204030204" pitchFamily="34" charset="0"/>
                          <a:ea typeface="Calibri" panose="020F0502020204030204" pitchFamily="34" charset="0"/>
                          <a:cs typeface="Times New Roman" panose="02020603050405020304" pitchFamily="18" charset="0"/>
                        </a:rPr>
                        <a:t>Programming language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415727">
                <a:tc vMerge="1">
                  <a:txBody>
                    <a:bodyPr/>
                    <a:lstStyle/>
                    <a:p>
                      <a:endParaRPr lang="en-US"/>
                    </a:p>
                  </a:txBody>
                  <a:tcPr/>
                </a:tc>
                <a:tc>
                  <a:txBody>
                    <a:bodyPr/>
                    <a:lstStyle/>
                    <a:p>
                      <a:pPr marL="68580" marR="0" algn="ctr">
                        <a:lnSpc>
                          <a:spcPct val="10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7"/>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Scope</a:t>
            </a:r>
            <a:br>
              <a:rPr lang="en-US" b="1"/>
            </a:br>
            <a:br>
              <a:rPr lang="en-US" sz="7500" b="1"/>
            </a:br>
            <a:endParaRPr sz="3200" b="1"/>
          </a:p>
        </p:txBody>
      </p:sp>
      <p:sp>
        <p:nvSpPr>
          <p:cNvPr id="133" name="Google Shape;133;p7"/>
          <p:cNvSpPr txBox="1"/>
          <p:nvPr/>
        </p:nvSpPr>
        <p:spPr>
          <a:xfrm>
            <a:off x="355600" y="2129081"/>
            <a:ext cx="15544800" cy="6710119"/>
          </a:xfrm>
          <a:prstGeom prst="rect">
            <a:avLst/>
          </a:prstGeom>
          <a:noFill/>
          <a:ln>
            <a:noFill/>
          </a:ln>
        </p:spPr>
        <p:txBody>
          <a:bodyPr spcFirstLastPara="1" wrap="square" lIns="104475" tIns="52225" rIns="104475" bIns="52225" anchor="t" anchorCtr="0">
            <a:noAutofit/>
          </a:bodyPr>
          <a:lstStyle/>
          <a:p>
            <a:pPr marL="391866" marR="0" lvl="0" indent="-391866" algn="just" rtl="0">
              <a:spcBef>
                <a:spcPts val="0"/>
              </a:spcBef>
              <a:spcAft>
                <a:spcPts val="0"/>
              </a:spcAft>
              <a:buClr>
                <a:srgbClr val="FF0000"/>
              </a:buClr>
              <a:buSzPts val="2800"/>
              <a:buFont typeface="Arial"/>
              <a:buChar char="•"/>
            </a:pPr>
            <a:r>
              <a:rPr lang="en-US" sz="3000" dirty="0">
                <a:solidFill>
                  <a:srgbClr val="0C0C0C"/>
                </a:solidFill>
                <a:latin typeface="Times New Roman"/>
                <a:ea typeface="Times New Roman"/>
                <a:cs typeface="Times New Roman"/>
                <a:sym typeface="Times New Roman"/>
              </a:rPr>
              <a:t>The credibility of a business and the quality of its customer service are two essential aspects of a successful business model. To keep up with the ever-changing world, numerous well-known businesses are now employing chatbots powered by artificial intelligence. The goal of this chatbot system is to lower the work burden on the humans and provide a useful way to the consumers in their daily based task. Also, a check and balance on their health. Everyone needs a personal assistance, so this AI based chatbot is the best system for assessing a user without the interaction of other humans. User work will be easier and efficient. </a:t>
            </a:r>
          </a:p>
          <a:p>
            <a:pPr marL="391866" marR="0" lvl="0" indent="-391866" algn="just" rtl="0">
              <a:spcBef>
                <a:spcPts val="0"/>
              </a:spcBef>
              <a:spcAft>
                <a:spcPts val="0"/>
              </a:spcAft>
              <a:buClr>
                <a:srgbClr val="FF0000"/>
              </a:buClr>
              <a:buSzPts val="2800"/>
              <a:buFont typeface="Arial"/>
              <a:buChar char="•"/>
            </a:pPr>
            <a:r>
              <a:rPr lang="en-US" sz="3000" dirty="0">
                <a:solidFill>
                  <a:srgbClr val="0C0C0C"/>
                </a:solidFill>
                <a:latin typeface="Times New Roman"/>
                <a:ea typeface="Times New Roman"/>
                <a:cs typeface="Times New Roman"/>
                <a:sym typeface="Times New Roman"/>
              </a:rPr>
              <a:t>chat bot will listen  all the problems, analyze and recognize user problems and will do  counselling by giving  and suitable suggestions.</a:t>
            </a:r>
          </a:p>
          <a:p>
            <a:pPr marL="391866" marR="0" lvl="0" indent="-391866" algn="just" rtl="0">
              <a:spcBef>
                <a:spcPts val="0"/>
              </a:spcBef>
              <a:spcAft>
                <a:spcPts val="0"/>
              </a:spcAft>
              <a:buClr>
                <a:srgbClr val="FF0000"/>
              </a:buClr>
              <a:buSzPts val="2800"/>
              <a:buFont typeface="Arial"/>
              <a:buChar char="•"/>
            </a:pPr>
            <a:endParaRPr lang="en-US" sz="3000" dirty="0">
              <a:solidFill>
                <a:srgbClr val="0C0C0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7"/>
        <p:cNvGrpSpPr/>
        <p:nvPr/>
      </p:nvGrpSpPr>
      <p:grpSpPr>
        <a:xfrm>
          <a:off x="0" y="0"/>
          <a:ext cx="0" cy="0"/>
          <a:chOff x="0" y="0"/>
          <a:chExt cx="0" cy="0"/>
        </a:xfrm>
      </p:grpSpPr>
      <p:sp>
        <p:nvSpPr>
          <p:cNvPr id="138" name="Google Shape;138;p8"/>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Modules</a:t>
            </a:r>
            <a:br>
              <a:rPr lang="en-US" sz="4500" b="1" u="sng">
                <a:latin typeface="Times New Roman"/>
                <a:ea typeface="Times New Roman"/>
                <a:cs typeface="Times New Roman"/>
                <a:sym typeface="Times New Roman"/>
              </a:rPr>
            </a:br>
            <a:br>
              <a:rPr lang="en-US" sz="7500" b="1"/>
            </a:br>
            <a:endParaRPr sz="3200" b="1"/>
          </a:p>
        </p:txBody>
      </p:sp>
      <p:sp>
        <p:nvSpPr>
          <p:cNvPr id="139" name="Google Shape;139;p8"/>
          <p:cNvSpPr txBox="1"/>
          <p:nvPr/>
        </p:nvSpPr>
        <p:spPr>
          <a:xfrm>
            <a:off x="355600" y="2129081"/>
            <a:ext cx="15544800" cy="6100519"/>
          </a:xfrm>
          <a:prstGeom prst="rect">
            <a:avLst/>
          </a:prstGeom>
          <a:noFill/>
          <a:ln>
            <a:noFill/>
          </a:ln>
        </p:spPr>
        <p:txBody>
          <a:bodyPr spcFirstLastPara="1" wrap="square" lIns="104475" tIns="52225" rIns="104475" bIns="52225" anchor="t" anchorCtr="0">
            <a:noAutofit/>
          </a:bodyPr>
          <a:lstStyle/>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1: Profile management</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2: Daily base communication</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3: Registered people management </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4: Bot training  </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5: Health care</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6: Generals </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7:Sentiment Analysis</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8:Chatbot analytics</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9:Personal assistance</a:t>
            </a:r>
          </a:p>
          <a:p>
            <a:pPr marL="914400" marR="0" lvl="1" indent="-292100" algn="just" rtl="0">
              <a:spcBef>
                <a:spcPts val="520"/>
              </a:spcBef>
              <a:spcAft>
                <a:spcPts val="0"/>
              </a:spcAft>
              <a:buClr>
                <a:srgbClr val="888888"/>
              </a:buClr>
              <a:buSzPts val="2600"/>
              <a:buFont typeface="Arial"/>
              <a:buNone/>
            </a:pPr>
            <a:r>
              <a:rPr lang="en-US" sz="2600" b="1" i="0" u="none" strike="noStrike" cap="none" dirty="0">
                <a:solidFill>
                  <a:srgbClr val="0C0C0C"/>
                </a:solidFill>
                <a:latin typeface="Times New Roman"/>
                <a:ea typeface="Times New Roman"/>
                <a:cs typeface="Times New Roman"/>
                <a:sym typeface="Times New Roman"/>
              </a:rPr>
              <a:t>Module 10:Help and support</a:t>
            </a:r>
          </a:p>
          <a:p>
            <a:pPr marL="914400" marR="0" lvl="1" indent="-292100" algn="just" rtl="0">
              <a:spcBef>
                <a:spcPts val="520"/>
              </a:spcBef>
              <a:spcAft>
                <a:spcPts val="0"/>
              </a:spcAft>
              <a:buClr>
                <a:srgbClr val="888888"/>
              </a:buClr>
              <a:buSzPts val="2600"/>
              <a:buFont typeface="Arial"/>
              <a:buNone/>
            </a:pPr>
            <a:endParaRPr lang="en-US" sz="2600" b="1" i="0" u="none" strike="noStrike" cap="none" dirty="0">
              <a:solidFill>
                <a:srgbClr val="0C0C0C"/>
              </a:solidFill>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12"/>
          <p:cNvSpPr txBox="1">
            <a:spLocks noGrp="1"/>
          </p:cNvSpPr>
          <p:nvPr>
            <p:ph type="ctrTitle"/>
          </p:nvPr>
        </p:nvSpPr>
        <p:spPr>
          <a:xfrm>
            <a:off x="2687320" y="304800"/>
            <a:ext cx="12374880" cy="1143000"/>
          </a:xfrm>
          <a:prstGeom prst="rect">
            <a:avLst/>
          </a:prstGeom>
          <a:noFill/>
          <a:ln>
            <a:noFill/>
          </a:ln>
        </p:spPr>
        <p:txBody>
          <a:bodyPr spcFirstLastPara="1" wrap="square" lIns="104475" tIns="52225" rIns="104475" bIns="52225" anchor="t" anchorCtr="0">
            <a:noAutofit/>
          </a:bodyPr>
          <a:lstStyle/>
          <a:p>
            <a:pPr marL="0" lvl="0" indent="0" algn="ctr" rtl="0">
              <a:spcBef>
                <a:spcPts val="0"/>
              </a:spcBef>
              <a:spcAft>
                <a:spcPts val="0"/>
              </a:spcAft>
              <a:buClr>
                <a:schemeClr val="dk1"/>
              </a:buClr>
              <a:buSzPts val="4500"/>
              <a:buFont typeface="Times New Roman"/>
              <a:buNone/>
            </a:pPr>
            <a:r>
              <a:rPr lang="en-US" sz="4500" b="1" u="sng">
                <a:latin typeface="Times New Roman"/>
                <a:ea typeface="Times New Roman"/>
                <a:cs typeface="Times New Roman"/>
                <a:sym typeface="Times New Roman"/>
              </a:rPr>
              <a:t>Architecture Diagram of Proposed Project</a:t>
            </a:r>
            <a:br>
              <a:rPr lang="en-US" sz="4500" b="1" u="sng">
                <a:latin typeface="Times New Roman"/>
                <a:ea typeface="Times New Roman"/>
                <a:cs typeface="Times New Roman"/>
                <a:sym typeface="Times New Roman"/>
              </a:rPr>
            </a:br>
            <a:endParaRPr sz="4500" b="1" u="sng">
              <a:latin typeface="Times New Roman"/>
              <a:ea typeface="Times New Roman"/>
              <a:cs typeface="Times New Roman"/>
              <a:sym typeface="Times New Roman"/>
            </a:endParaRPr>
          </a:p>
        </p:txBody>
      </p:sp>
      <p:sp>
        <p:nvSpPr>
          <p:cNvPr id="165" name="Google Shape;165;p12"/>
          <p:cNvSpPr txBox="1"/>
          <p:nvPr/>
        </p:nvSpPr>
        <p:spPr>
          <a:xfrm>
            <a:off x="-2886382" y="304800"/>
            <a:ext cx="23655454" cy="11965496"/>
          </a:xfrm>
          <a:prstGeom prst="rect">
            <a:avLst/>
          </a:prstGeom>
          <a:noFill/>
          <a:ln>
            <a:noFill/>
          </a:ln>
        </p:spPr>
        <p:txBody>
          <a:bodyPr spcFirstLastPara="1" wrap="square" lIns="104475" tIns="52225" rIns="104475" bIns="52225" anchor="t" anchorCtr="0">
            <a:noAutofit/>
          </a:bodyPr>
          <a:lstStyle/>
          <a:p>
            <a:pPr marL="457200" marR="0" lvl="0" indent="-266700" algn="just" rtl="0">
              <a:spcBef>
                <a:spcPts val="600"/>
              </a:spcBef>
              <a:spcAft>
                <a:spcPts val="0"/>
              </a:spcAft>
              <a:buClr>
                <a:srgbClr val="888888"/>
              </a:buClr>
              <a:buSzPts val="3000"/>
              <a:buFont typeface="Arial"/>
              <a:buNone/>
            </a:pPr>
            <a:endParaRPr sz="3000" b="1" dirty="0">
              <a:solidFill>
                <a:srgbClr val="0C0C0C"/>
              </a:solidFill>
              <a:highlight>
                <a:srgbClr val="FFFF00"/>
              </a:highlight>
              <a:latin typeface="Times New Roman"/>
              <a:ea typeface="Times New Roman"/>
              <a:cs typeface="Times New Roman"/>
              <a:sym typeface="Times New Roman"/>
            </a:endParaRPr>
          </a:p>
          <a:p>
            <a:pPr marL="457200" marR="0" lvl="0" indent="-266700" algn="just" rtl="0">
              <a:spcBef>
                <a:spcPts val="600"/>
              </a:spcBef>
              <a:spcAft>
                <a:spcPts val="0"/>
              </a:spcAft>
              <a:buClr>
                <a:srgbClr val="888888"/>
              </a:buClr>
              <a:buSzPts val="3000"/>
              <a:buFont typeface="Arial"/>
              <a:buNone/>
            </a:pPr>
            <a:endParaRPr sz="3000" dirty="0">
              <a:solidFill>
                <a:srgbClr val="0C0C0C"/>
              </a:solidFill>
              <a:latin typeface="Times New Roman"/>
              <a:ea typeface="Times New Roman"/>
              <a:cs typeface="Times New Roman"/>
              <a:sym typeface="Times New Roman"/>
            </a:endParaRPr>
          </a:p>
          <a:p>
            <a:pPr marL="0" marR="0" lvl="0" indent="0" algn="just" rtl="0">
              <a:spcBef>
                <a:spcPts val="600"/>
              </a:spcBef>
              <a:spcAft>
                <a:spcPts val="0"/>
              </a:spcAft>
              <a:buClr>
                <a:srgbClr val="0C0C0C"/>
              </a:buClr>
              <a:buSzPts val="3000"/>
              <a:buFont typeface="Arial"/>
              <a:buNone/>
            </a:pPr>
            <a:r>
              <a:rPr lang="en-US" sz="3000" dirty="0">
                <a:solidFill>
                  <a:srgbClr val="0C0C0C"/>
                </a:solidFill>
                <a:latin typeface="Times New Roman"/>
                <a:ea typeface="Times New Roman"/>
                <a:cs typeface="Times New Roman"/>
                <a:sym typeface="Times New Roman"/>
              </a:rPr>
              <a:t>  </a:t>
            </a:r>
            <a:endParaRPr dirty="0"/>
          </a:p>
        </p:txBody>
      </p:sp>
      <p:sp>
        <p:nvSpPr>
          <p:cNvPr id="166" name="Google Shape;166;p12"/>
          <p:cNvSpPr/>
          <p:nvPr/>
        </p:nvSpPr>
        <p:spPr>
          <a:xfrm>
            <a:off x="3213100" y="8229600"/>
            <a:ext cx="98298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u="sng" dirty="0">
                <a:solidFill>
                  <a:schemeClr val="dk1"/>
                </a:solidFill>
                <a:latin typeface="Times New Roman"/>
                <a:ea typeface="Times New Roman"/>
                <a:cs typeface="Times New Roman"/>
                <a:sym typeface="Times New Roman"/>
              </a:rPr>
              <a:t>Figure-2: Architecture Diagram 3 tier. </a:t>
            </a:r>
            <a:endParaRPr sz="2400" u="sng" dirty="0">
              <a:solidFill>
                <a:schemeClr val="dk1"/>
              </a:solidFill>
              <a:latin typeface="Calibri"/>
              <a:ea typeface="Calibri"/>
              <a:cs typeface="Calibri"/>
              <a:sym typeface="Calibri"/>
            </a:endParaRPr>
          </a:p>
        </p:txBody>
      </p:sp>
      <p:pic>
        <p:nvPicPr>
          <p:cNvPr id="1030" name="Picture 6" descr="Diagram&#10;&#10;Description automatically generated">
            <a:extLst>
              <a:ext uri="{FF2B5EF4-FFF2-40B4-BE49-F238E27FC236}">
                <a16:creationId xmlns:a16="http://schemas.microsoft.com/office/drawing/2014/main" id="{246EAF0A-7EF5-95C1-1EE9-EAA25CE96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100" y="2590801"/>
            <a:ext cx="10102850" cy="483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934</Words>
  <Application>Microsoft Office PowerPoint</Application>
  <PresentationFormat>Custom</PresentationFormat>
  <Paragraphs>142</Paragraphs>
  <Slides>29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Noto Sans Symbols</vt:lpstr>
      <vt:lpstr>Times</vt:lpstr>
      <vt:lpstr>Times New Roman</vt:lpstr>
      <vt:lpstr>2_Office Theme</vt:lpstr>
      <vt:lpstr>Department Of Computer Science  </vt:lpstr>
      <vt:lpstr>Software Design Document Xotron ()   </vt:lpstr>
      <vt:lpstr>Project Category  </vt:lpstr>
      <vt:lpstr>Research Based Project  </vt:lpstr>
      <vt:lpstr>Introduction  </vt:lpstr>
      <vt:lpstr>Tools and Technologies    </vt:lpstr>
      <vt:lpstr>Scope  </vt:lpstr>
      <vt:lpstr>Modules  </vt:lpstr>
      <vt:lpstr>Architecture Diagram of Proposed Project </vt:lpstr>
      <vt:lpstr>Use Case Diagram  </vt:lpstr>
      <vt:lpstr>Activity Diagrams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 or Data Flow Diagrams </vt:lpstr>
      <vt:lpstr>Sequence Diagram </vt:lpstr>
      <vt:lpstr>PowerPoint Presentation</vt:lpstr>
      <vt:lpstr>PowerPoint Presentation</vt:lpstr>
      <vt:lpstr>PowerPoint Presentation</vt:lpstr>
      <vt:lpstr>PowerPoint Presentation</vt:lpstr>
      <vt:lpstr>Data Design </vt:lpstr>
      <vt:lpstr>Algorithm &amp; Implementation</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dc:title>
  <dc:creator>TRA</dc:creator>
  <cp:lastModifiedBy>Arslan Amin</cp:lastModifiedBy>
  <cp:revision>1</cp:revision>
  <dcterms:created xsi:type="dcterms:W3CDTF">2006-08-16T00:00:00Z</dcterms:created>
  <dcterms:modified xsi:type="dcterms:W3CDTF">2022-12-02T17:59:31Z</dcterms:modified>
</cp:coreProperties>
</file>