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3fc6223a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3fc6223a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3fc6223a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3fc6223a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3fc6223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3fc6223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fc6223a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3fc6223a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3fc6223a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3fc6223a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011475" y="522375"/>
            <a:ext cx="6861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PUZZLE GAME</a:t>
            </a:r>
            <a:endParaRPr b="1" sz="61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24000" y="2941800"/>
            <a:ext cx="7896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Project Submission</a:t>
            </a:r>
            <a:endParaRPr b="1" sz="4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16125" y="3927975"/>
            <a:ext cx="7896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- </a:t>
            </a:r>
            <a:r>
              <a:rPr b="1" lang="en" sz="4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Ishan Kumar ( INT213 )</a:t>
            </a:r>
            <a:endParaRPr b="1" sz="4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683125" y="261200"/>
            <a:ext cx="7484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b="1" sz="3100" u="sng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895200"/>
            <a:ext cx="9031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In this word game a player must guess a word.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Game will consist of table with many alphabets set in a random order and many English meaningful words will be hidden between them.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We will have a table of alphabets and background will be of solid color.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At the bottom we will have “OK” and “Reset” button along with the score label.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After each guess, the score will either increase or remain the same depending on whether the letter is in the word list or not.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You can play the game for unlimited time until you guess all the words.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727900" y="221000"/>
            <a:ext cx="571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MODULES USED</a:t>
            </a:r>
            <a:endParaRPr b="1" sz="2700" u="sng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4000" y="1130425"/>
            <a:ext cx="91440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Python GUI Tkinter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Python offers multiple options for developing GUI (Graphical User Interface).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Out of all the GUI methods, tkinter is most used method.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It is a standard Python interface to the Tk GUI toolkit shipped with Python.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Python with tkinter outputs the fastest and easiest way to create the GUI applications.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Creating a GUI using tkinter is an easy task.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0" y="1245700"/>
            <a:ext cx="91440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Python GUI CustomTkinter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CustomTkinter is a python UI-library based on Tkinter, which provides new, modern and fully customizable widgets.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They are created and used like normal Tkinter widgets and can also be used in combination with normal Tkinter elements.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The widgets and the window colors either adapt to the system appearance or the manually set mode ('light', 'dark').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With CustomTkinter you'll get a consistent and modern look across all desktop platforms (Windows, macOS, Linux).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491375" y="281275"/>
            <a:ext cx="46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CUSTOM LIBRARY USED</a:t>
            </a:r>
            <a:endParaRPr b="1" sz="24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17600" y="222975"/>
            <a:ext cx="45693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59">
                <a:solidFill>
                  <a:srgbClr val="FFFF00"/>
                </a:solidFill>
              </a:rPr>
              <a:t>Functions</a:t>
            </a:r>
            <a:r>
              <a:rPr b="1" lang="en" sz="3259">
                <a:solidFill>
                  <a:srgbClr val="FFFF00"/>
                </a:solidFill>
              </a:rPr>
              <a:t> Used</a:t>
            </a:r>
            <a:endParaRPr b="1" sz="3259">
              <a:solidFill>
                <a:srgbClr val="FFFF00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0150" y="1215575"/>
            <a:ext cx="90837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 Spell Function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This function is called when the user clicks the OK button.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The word inside the input field is stored inside a variable.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First we check if the word is present in the word list if it is not present the a message box is showed and the </a:t>
            </a:r>
            <a:r>
              <a:rPr lang="en" sz="1700">
                <a:solidFill>
                  <a:schemeClr val="lt1"/>
                </a:solidFill>
              </a:rPr>
              <a:t>function returns.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If the word is present in the list we check if the word is already submitted by the user by checking if it is present in the addedWord list.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If the word is not present is present in the addedWord the score global variable value is increased and the word is added in the addedWord list.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Then we check the length of the addedWord list and the word_list if they are equal that means all the words are added so we can show the “All words guessed Dialog box” and quit the program.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Clear Function</a:t>
            </a:r>
            <a:endParaRPr b="1"/>
          </a:p>
        </p:txBody>
      </p:sp>
      <p:sp>
        <p:nvSpPr>
          <p:cNvPr id="166" name="Google Shape;166;p18"/>
          <p:cNvSpPr txBox="1"/>
          <p:nvPr/>
        </p:nvSpPr>
        <p:spPr>
          <a:xfrm>
            <a:off x="1010700" y="884550"/>
            <a:ext cx="7122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clear function is called when the user click the reset button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score is reseted to 0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addedWord list is reseted to a empty list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input field is set to empty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2903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InputHandler Function</a:t>
            </a:r>
            <a:endParaRPr b="1"/>
          </a:p>
        </p:txBody>
      </p:sp>
      <p:sp>
        <p:nvSpPr>
          <p:cNvPr id="168" name="Google Shape;168;p18"/>
          <p:cNvSpPr txBox="1"/>
          <p:nvPr/>
        </p:nvSpPr>
        <p:spPr>
          <a:xfrm>
            <a:off x="1213800" y="3445650"/>
            <a:ext cx="7122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function is called when the user clicks any tile button in the puzzle with the argument as the letter in that button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letter is inserted at the end of the input field by checking the current length of the word inside the input field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