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14/6/20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D0E89-73C9-7043-BB6F-B849EC67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1B950-03A6-A84F-9054-CDB914F77DD1}"/>
              </a:ext>
            </a:extLst>
          </p:cNvPr>
          <p:cNvSpPr txBox="1"/>
          <p:nvPr/>
        </p:nvSpPr>
        <p:spPr>
          <a:xfrm>
            <a:off x="426000" y="782902"/>
            <a:ext cx="76629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400" dirty="0">
                <a:solidFill>
                  <a:srgbClr val="313131"/>
                </a:solidFill>
              </a:rPr>
              <a:t>CLIENT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AB606-3CFA-EA48-88D6-D9386E3BDC75}"/>
              </a:ext>
            </a:extLst>
          </p:cNvPr>
          <p:cNvSpPr txBox="1"/>
          <p:nvPr/>
        </p:nvSpPr>
        <p:spPr>
          <a:xfrm>
            <a:off x="271306" y="1286821"/>
            <a:ext cx="5717512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ARCHITECTURE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Cloud Based Architecture : AWS , Google Cloud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Shifts System Maintenance to Cloud Provider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Central Local Database/Datacenter for Security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IT staff only need knowledge of the Cloud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854C5-98E9-AD42-99F5-97B8A5ECF82B}"/>
              </a:ext>
            </a:extLst>
          </p:cNvPr>
          <p:cNvSpPr txBox="1"/>
          <p:nvPr/>
        </p:nvSpPr>
        <p:spPr>
          <a:xfrm>
            <a:off x="5811297" y="1390631"/>
            <a:ext cx="6270171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DELIVERY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Web App for SaaS services like : Expense Tracker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Mobile App to provide quick personal account management for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</a:rPr>
              <a:t> users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u="sng" dirty="0">
              <a:solidFill>
                <a:srgbClr val="31313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588B4-37BD-3248-98FF-E117031D4043}"/>
              </a:ext>
            </a:extLst>
          </p:cNvPr>
          <p:cNvSpPr txBox="1"/>
          <p:nvPr/>
        </p:nvSpPr>
        <p:spPr>
          <a:xfrm>
            <a:off x="271306" y="4190163"/>
            <a:ext cx="5895033" cy="195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RELIABILITY OF SOLUTION :</a:t>
            </a:r>
          </a:p>
          <a:p>
            <a:pPr>
              <a:spcBef>
                <a:spcPts val="600"/>
              </a:spcBef>
              <a:buSzPct val="100000"/>
            </a:pPr>
            <a:endParaRPr lang="en-US" u="sng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Will be Compliant to all Web and Mobile App Guidelines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Provide simple interactive user interface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Testing and </a:t>
            </a:r>
            <a:r>
              <a:rPr lang="en-US" sz="1600" dirty="0" err="1">
                <a:solidFill>
                  <a:srgbClr val="313131"/>
                </a:solidFill>
              </a:rPr>
              <a:t>Desing</a:t>
            </a:r>
            <a:r>
              <a:rPr lang="en-US" sz="1600" dirty="0">
                <a:solidFill>
                  <a:srgbClr val="313131"/>
                </a:solidFill>
              </a:rPr>
              <a:t> can be done on Live versions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u="sng" dirty="0">
              <a:solidFill>
                <a:srgbClr val="3131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08DBD-5249-0443-A7F5-CA16C3DD82F6}"/>
              </a:ext>
            </a:extLst>
          </p:cNvPr>
          <p:cNvSpPr txBox="1"/>
          <p:nvPr/>
        </p:nvSpPr>
        <p:spPr>
          <a:xfrm>
            <a:off x="6253424" y="4028579"/>
            <a:ext cx="5828044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u="sng" dirty="0">
                <a:solidFill>
                  <a:srgbClr val="313131"/>
                </a:solidFill>
              </a:rPr>
              <a:t>FRAMEWORKS :</a:t>
            </a:r>
          </a:p>
          <a:p>
            <a:pPr>
              <a:spcBef>
                <a:spcPts val="600"/>
              </a:spcBef>
              <a:buSzPct val="100000"/>
            </a:pPr>
            <a:endParaRPr lang="en-US" dirty="0">
              <a:solidFill>
                <a:srgbClr val="313131"/>
              </a:solidFill>
            </a:endParaRP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Backend Framework : Django(Python) Fast Scaling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Front End Framework : React(JavaScript)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Compatibility with all modern browsers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13131"/>
                </a:solidFill>
              </a:rPr>
              <a:t>Server Operating System : Linux</a:t>
            </a:r>
          </a:p>
          <a:p>
            <a:pPr marL="285750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endParaRPr lang="en-US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3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142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Chronicle Display Black</vt:lpstr>
      <vt:lpstr>Courier New</vt:lpstr>
      <vt:lpstr>Open Sans</vt:lpstr>
      <vt:lpstr>Segoe UI Semilight</vt:lpstr>
      <vt:lpstr>Verdana</vt:lpstr>
      <vt:lpstr>Deloitte_4_3_Onscreen</vt:lpstr>
      <vt:lpstr>think-cell Slide</vt:lpstr>
      <vt:lpstr>PowerPoint Presentation</vt:lpstr>
      <vt:lpstr>TECHNOLOGY CONSIDERATIONS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MUHAMMAD ARSALAN KHURRAM-17881</cp:lastModifiedBy>
  <cp:revision>40</cp:revision>
  <dcterms:created xsi:type="dcterms:W3CDTF">2019-02-05T22:29:20Z</dcterms:created>
  <dcterms:modified xsi:type="dcterms:W3CDTF">2020-06-14T13:56:35Z</dcterms:modified>
</cp:coreProperties>
</file>