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750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35771-FCB0-A414-67FA-B42616F637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FC4C8A-0CEA-2458-F19F-4663C60C02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32C471-264F-82D6-36E8-7B951306E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79CBF-2589-487E-B617-DCE6056CB3FC}" type="datetimeFigureOut">
              <a:rPr lang="en-IN" smtClean="0"/>
              <a:t>20-09-2022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8286CA-4BCE-5187-8519-52F60081E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DA98D5-5F20-4923-F9A4-925A4510B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912AA-30EC-4ED7-AB59-CB531987F7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9952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56837-34C3-DF19-1CDD-3D2ABAB27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281B1-2AFD-1240-7A3F-7745104353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11F36F-7118-808D-5BE2-DAD73B511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79CBF-2589-487E-B617-DCE6056CB3FC}" type="datetimeFigureOut">
              <a:rPr lang="en-IN" smtClean="0"/>
              <a:t>20-09-2022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87E3E6-BAEA-DB81-D569-87641B431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4CF606-0349-E2BD-25C1-E027523F4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912AA-30EC-4ED7-AB59-CB531987F7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424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3FE9AE-D41C-AAF5-61F0-27C7E64CE3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F1A103-C27E-B9B6-4ECF-3F8DB6201A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53A084-8748-655B-780B-4EEAA7D5B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79CBF-2589-487E-B617-DCE6056CB3FC}" type="datetimeFigureOut">
              <a:rPr lang="en-IN" smtClean="0"/>
              <a:t>20-09-2022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6EDFD6-403B-AA52-FAC4-2D3BAACCB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C7FBCA-4EBA-A61A-A8FA-E026EE859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912AA-30EC-4ED7-AB59-CB531987F7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6417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980D2-BBD4-F69B-D3EE-3D86EFD3B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C7E99-F6FA-50C1-C32C-5916B66F5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069231-FC80-F786-A2FB-E4FB9D50D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79CBF-2589-487E-B617-DCE6056CB3FC}" type="datetimeFigureOut">
              <a:rPr lang="en-IN" smtClean="0"/>
              <a:t>20-09-2022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D7604C-F4A3-B9BF-DC19-EC6BD488E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7F6F29-B0DC-B623-C3FF-FBDC41AE5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912AA-30EC-4ED7-AB59-CB531987F7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278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F67E2-6499-5C5A-6BF7-FF8B396D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BF96E-CC39-2D0A-D297-8BF297EAF5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754F24-C907-4EB5-712C-80536DEFF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79CBF-2589-487E-B617-DCE6056CB3FC}" type="datetimeFigureOut">
              <a:rPr lang="en-IN" smtClean="0"/>
              <a:t>20-09-2022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399794-BF2B-7A75-7A52-DFCA5A555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06D662-A90D-1142-A5C6-48A3998B4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912AA-30EC-4ED7-AB59-CB531987F7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6466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C1A2B-E90A-2C44-925C-006A8A99C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D4DA4-2012-EA20-13D5-6659685215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F0CF5A-524F-B85A-08AD-32C744DBDA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0AA19F-E9A4-C8A2-72A2-34444DD25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79CBF-2589-487E-B617-DCE6056CB3FC}" type="datetimeFigureOut">
              <a:rPr lang="en-IN" smtClean="0"/>
              <a:t>20-09-2022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B45B21-4C1B-A7DD-E5C8-55779B642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C7515C-E8D7-D21A-46CE-09E22079C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912AA-30EC-4ED7-AB59-CB531987F7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045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196F3-DBFF-46E9-76A0-60E3D1FDF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75764-BFA5-E4BC-E4A7-552247AB2F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579890-841F-77D0-A381-0C21240140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3E28F8-8501-BB80-E1FF-DA54CC0FD7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191984-A854-0735-CD29-75CE5674B1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957884-CAEE-1D42-9AC1-17873A49B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79CBF-2589-487E-B617-DCE6056CB3FC}" type="datetimeFigureOut">
              <a:rPr lang="en-IN" smtClean="0"/>
              <a:t>20-09-2022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27EA54-A5B3-D82E-D423-8CEB354AF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06CE55-4F18-D123-B5E5-EBA28E642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912AA-30EC-4ED7-AB59-CB531987F7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201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678DF-F943-CA5D-8A29-96F218519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B8BAC0-6DA7-13CD-4850-561C0305C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79CBF-2589-487E-B617-DCE6056CB3FC}" type="datetimeFigureOut">
              <a:rPr lang="en-IN" smtClean="0"/>
              <a:t>20-09-2022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C1FDA-67BD-47E2-99D5-B34904383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85D85E-AB83-D032-D506-A60E2041F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912AA-30EC-4ED7-AB59-CB531987F7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3190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35D731-3679-0671-12A3-030D466F7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79CBF-2589-487E-B617-DCE6056CB3FC}" type="datetimeFigureOut">
              <a:rPr lang="en-IN" smtClean="0"/>
              <a:t>20-09-2022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F2AC7A-22E5-E210-6ADB-B280819CB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3EC8CF-727D-82D7-8C3D-91D83B014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912AA-30EC-4ED7-AB59-CB531987F7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2784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7B6FB-E489-6634-384D-7A64A92B5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A3153-B88C-2945-A5C5-8127585775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E24C63-787D-60E3-29AC-102C2060BC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6348F-FB5B-CE2D-CFD6-DBB89A16C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79CBF-2589-487E-B617-DCE6056CB3FC}" type="datetimeFigureOut">
              <a:rPr lang="en-IN" smtClean="0"/>
              <a:t>20-09-2022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8B5DB9-8FE5-EE09-2B77-19826F5FF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3D0A0E-3459-AA23-22B2-01DC512D3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912AA-30EC-4ED7-AB59-CB531987F7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6339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AD262-3095-B659-AC03-657A336FE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77412D-E281-15A8-99D3-13E5E77119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491CD2-6C19-1D76-228E-EBE67822C3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5E81FB-26C0-56EA-A20A-9B7E401F6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79CBF-2589-487E-B617-DCE6056CB3FC}" type="datetimeFigureOut">
              <a:rPr lang="en-IN" smtClean="0"/>
              <a:t>20-09-2022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B89FF0-8C96-A508-0D27-CE4DB8423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97BABF-4178-9213-70B6-B6FD34D65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912AA-30EC-4ED7-AB59-CB531987F7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0884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B6F709-8A47-BC22-3C74-CA461F2DE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5870F5-0465-99AA-D028-9520C7833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440D79-A36F-0CA5-18BB-B7213DE8F1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79CBF-2589-487E-B617-DCE6056CB3FC}" type="datetimeFigureOut">
              <a:rPr lang="en-IN" smtClean="0"/>
              <a:t>20-09-2022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0CD407-07AD-50E1-8C0F-C0A62525D3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C7EED4-50AB-5105-E9A8-21EDBF5710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912AA-30EC-4ED7-AB59-CB531987F7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5655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9ADCF-BC42-76C4-5763-76B781ACD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682" y="2270125"/>
            <a:ext cx="10448636" cy="1158875"/>
          </a:xfrm>
        </p:spPr>
        <p:txBody>
          <a:bodyPr>
            <a:normAutofit/>
          </a:bodyPr>
          <a:lstStyle/>
          <a:p>
            <a:pPr algn="ctr"/>
            <a:r>
              <a:rPr lang="en-US" sz="7200" dirty="0"/>
              <a:t>Introduction HTML</a:t>
            </a:r>
            <a:endParaRPr lang="en-IN" sz="7200" dirty="0"/>
          </a:p>
        </p:txBody>
      </p:sp>
    </p:spTree>
    <p:extLst>
      <p:ext uri="{BB962C8B-B14F-4D97-AF65-F5344CB8AC3E}">
        <p14:creationId xmlns:p14="http://schemas.microsoft.com/office/powerpoint/2010/main" val="338381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3B6C5-795E-B400-88D9-F6E5CD2CE6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93090"/>
            <a:ext cx="9144000" cy="1173163"/>
          </a:xfrm>
        </p:spPr>
        <p:txBody>
          <a:bodyPr/>
          <a:lstStyle/>
          <a:p>
            <a:r>
              <a:rPr lang="en-US" dirty="0"/>
              <a:t>Why HTML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B89528-CAC0-90B8-8E2D-0225270B7D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17964" y="2735986"/>
            <a:ext cx="9144000" cy="1655762"/>
          </a:xfrm>
        </p:spPr>
        <p:txBody>
          <a:bodyPr>
            <a:normAutofit fontScale="92500" lnSpcReduction="20000"/>
          </a:bodyPr>
          <a:lstStyle/>
          <a:p>
            <a:pPr marL="457200" indent="-457200" algn="l">
              <a:buAutoNum type="arabicPeriod"/>
            </a:pPr>
            <a:r>
              <a:rPr lang="en-US" b="0" i="0" dirty="0">
                <a:solidFill>
                  <a:srgbClr val="10162F"/>
                </a:solidFill>
                <a:effectLst/>
                <a:latin typeface="Apercu"/>
              </a:rPr>
              <a:t>HTML is the foundation of all web pages.</a:t>
            </a:r>
          </a:p>
          <a:p>
            <a:pPr marL="457200" indent="-457200" algn="l">
              <a:buAutoNum type="arabicPeriod"/>
            </a:pPr>
            <a:r>
              <a:rPr lang="en-US" b="0" i="0" dirty="0">
                <a:solidFill>
                  <a:srgbClr val="10162F"/>
                </a:solidFill>
                <a:effectLst/>
                <a:latin typeface="Apercu"/>
              </a:rPr>
              <a:t>Without HTML, you wouldn’t be able to organize text or add images or videos to your web pages.</a:t>
            </a:r>
            <a:endParaRPr lang="en-US" dirty="0">
              <a:solidFill>
                <a:srgbClr val="10162F"/>
              </a:solidFill>
              <a:latin typeface="Apercu"/>
            </a:endParaRPr>
          </a:p>
          <a:p>
            <a:pPr marL="457200" indent="-457200" algn="l">
              <a:buAutoNum type="arabicPeriod"/>
            </a:pPr>
            <a:r>
              <a:rPr lang="en-US" b="0" i="0" dirty="0">
                <a:solidFill>
                  <a:srgbClr val="10162F"/>
                </a:solidFill>
                <a:effectLst/>
                <a:latin typeface="Apercu"/>
              </a:rPr>
              <a:t>HTML is the beginning of everything you need to know to create engaging web pages!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1183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5475D-6297-ABEA-2DDB-3CD0E1FC2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is HTML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F85BE-47A3-0EF8-5E77-835169ECE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HTML stands for Hyper Text Markup Language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HTML is the standard markup language for creating Web pages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HTML describes the structure of a Web page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HTML consists of a series of elements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HTML elements tell the browser how to display the content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HTML elements label pieces of content such as "this is a heading", "this is a paragraph", "this is a link", etc.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875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122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Apercu</vt:lpstr>
      <vt:lpstr>Arial</vt:lpstr>
      <vt:lpstr>Calibri</vt:lpstr>
      <vt:lpstr>Calibri Light</vt:lpstr>
      <vt:lpstr>Verdana</vt:lpstr>
      <vt:lpstr>Office Theme</vt:lpstr>
      <vt:lpstr>Introduction HTML</vt:lpstr>
      <vt:lpstr>Why HTML</vt:lpstr>
      <vt:lpstr>What is HTML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HTML</dc:title>
  <dc:creator>Arham</dc:creator>
  <cp:lastModifiedBy>Arham Urfi</cp:lastModifiedBy>
  <cp:revision>4</cp:revision>
  <dcterms:created xsi:type="dcterms:W3CDTF">2022-09-19T20:37:16Z</dcterms:created>
  <dcterms:modified xsi:type="dcterms:W3CDTF">2022-09-19T22:07:31Z</dcterms:modified>
</cp:coreProperties>
</file>