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4A44-DD67-A38E-F3C6-3A6D0943D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87C9-855E-D26B-FFE7-15DCA8104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FB51-4AEE-6113-5069-AC10396B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8BE5-B595-C152-467A-B603D785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552F-C314-C702-0F3F-09B73B65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952E-A309-20C8-16C2-7A726898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C9121-E9E9-85FF-79BA-0E55246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B535-499A-30A1-EAE7-3F558160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AC93-85CD-80E8-9765-5035800B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958E-7196-E946-4E07-ACCFBCC4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2EF38-F002-8317-15A1-216EEE628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997D-CE8C-2994-B1F5-AE81C6FC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8A22-22D7-6736-4973-E2C019C3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98E5-1E30-24D2-88DA-E4E28EE0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6E10-4443-2427-E77F-3A560408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9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341A-F1FE-ABEE-E6C2-DD9C7CDD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2847-6479-E81F-D263-6030DC66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48B6-CE3F-69AC-387F-EA08ADBB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1939-3F8A-10CD-2EC9-F5CAFCA4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73C1-A524-182C-5C38-F9765CD5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F84D-97B8-E9DB-2ACD-811BDD7C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BFBA-5131-F590-FCC4-8837C934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6325-ADEF-F16A-BF04-2E2A244B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9585-A12D-7606-683F-F061FDE9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DA39-5E0C-5C68-1E53-19AF59A3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6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A394-A1C5-FF73-8013-E24199B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8876-57F7-88A6-FC5D-339964334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2340-C3A5-BCF7-DB29-7FC363375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FCA2-E585-2981-24B9-AB557B9E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BC44-C464-498A-FFA3-A74F12CE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197BB-1F09-DF41-9CE2-40CA2219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18EE-DA66-1AC6-533D-EFAD635C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021D-78CE-E300-CBB7-F73AD46C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B1597-9C9D-BF33-8CDD-F90EBFFD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8D791-8EF1-CDFE-D3BC-2F8AEE17C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615F1-B60D-B7EC-E489-BDA46693C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BBB56-39DA-4C46-3CEA-7EAD4B79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D5F91-9E79-285B-C1AC-BA14FAE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24C7E-10B8-0CEC-B1C4-819AD1A6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026-B615-A295-A690-AB9A21AA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9F107-6011-E42D-51C8-9F76F423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525B-3213-D56B-B554-A9E60619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42C0-4B61-2FE8-5CE2-0DC1BE1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FFCCB-FC87-32C4-AF8E-EDC038C0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9CC7F-12E1-84F6-2DC8-B2CB017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48C57-6B8B-4281-A164-0D926660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01C-588F-98FB-81B8-0D6056C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50BD-53CD-1C27-8FAF-68422332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FB849-579C-93E2-7DEB-3A0D285F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AFF71-17EF-5498-8FB6-E5FDA9DB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936F-9002-BB35-0626-30604750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BE26-7B1F-67E6-82C8-6D57C47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D624-629D-CD9F-4B1E-3559D993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E8D4-E614-6913-7E5E-FA0A1C9D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897-4AA9-D404-B414-C09EC915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B674-C418-B1B3-A0E7-B311465B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598A-ACC1-2698-3DDF-5BA3A395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8143-EBB2-4A4E-5B7E-78B03EA5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94F56-642E-5676-6E82-4AF0E5D5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325A-08EA-A033-3523-1AE24DBB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CFB4-58C3-7D44-AB12-80C948E4E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429E0-44F7-47AA-9035-186E90E9F2E5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4A6-155C-E962-FD29-3B27A7B4A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3FD4-489C-E2AD-07B0-181B30C59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C0EB-2304-4E46-B224-30147B24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5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6367-5C97-2DE2-B6ED-D1BCC2BBE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Elements and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7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C2F6-9DC2-E8EC-6104-D1CB7CA1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55A2A-D016-FB76-754D-86800998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781" y="365125"/>
            <a:ext cx="10640438" cy="6340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that this document is an HTML5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HTML page (which is shown in the browser's title bar or in the page's tab)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the document's body, and is a container for all the visible contents,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such as headings, paragraphs, images, hyperlinks, tables, lists,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large heading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8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7D90-EA99-625B-CA8C-361ECE54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an HTML Element?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B29-35D4-B62A-5D17-456347A0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element is defined by a start tag, some content, and an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Content goes here... 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5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FD47-CB78-E003-4E0A-2759A60A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124" y="365124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Web Browsers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36616-C684-E7E9-A4C3-7B67A33A91C2}"/>
              </a:ext>
            </a:extLst>
          </p:cNvPr>
          <p:cNvSpPr txBox="1"/>
          <p:nvPr/>
        </p:nvSpPr>
        <p:spPr>
          <a:xfrm>
            <a:off x="1523594" y="1090523"/>
            <a:ext cx="9144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purpose of a web browser (Chrome, Edge, Firefox, Safari) is to read HTML documents and display them correctly.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browser does not display the HTML tags, but uses them to determine how to display the document:</a:t>
            </a:r>
          </a:p>
        </p:txBody>
      </p:sp>
      <p:pic>
        <p:nvPicPr>
          <p:cNvPr id="2050" name="Picture 2" descr="View in Browser">
            <a:extLst>
              <a:ext uri="{FF2B5EF4-FFF2-40B4-BE49-F238E27FC236}">
                <a16:creationId xmlns:a16="http://schemas.microsoft.com/office/drawing/2014/main" id="{A1BFCA7F-5022-35DC-ABC7-3C7B5CEB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28" y="2643593"/>
            <a:ext cx="6048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13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C49B-43DB-85D3-6101-4BB223A2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Page Structure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D353-DCDD-3547-67BB-80FD7FE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493" cy="4169822"/>
          </a:xfrm>
        </p:spPr>
        <p:txBody>
          <a:bodyPr>
            <a:normAutofit/>
          </a:bodyPr>
          <a:lstStyle/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&lt;html&gt;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&lt;head&gt;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&lt;title&gt;Page title&lt;/title&gt;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&lt;/head&gt;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&lt;body&gt;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&lt;h1&gt;This is a heading&lt;/h1&gt;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&lt;p&gt;This is a paragraph.&lt;/p&gt;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&lt;p&gt;This is another paragraph.&lt;/p&gt;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&lt;/body&gt;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&lt;/html&gt;</a:t>
            </a:r>
            <a:endParaRPr lang="en-IN" sz="1100" dirty="0"/>
          </a:p>
        </p:txBody>
      </p:sp>
      <p:pic>
        <p:nvPicPr>
          <p:cNvPr id="4" name="Picture 2" descr="View in Browser">
            <a:extLst>
              <a:ext uri="{FF2B5EF4-FFF2-40B4-BE49-F238E27FC236}">
                <a16:creationId xmlns:a16="http://schemas.microsoft.com/office/drawing/2014/main" id="{FB673F53-6470-F023-60F6-A5BE944B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22" y="1709737"/>
            <a:ext cx="6048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Elements and Tags</vt:lpstr>
      <vt:lpstr>PowerPoint Presentation</vt:lpstr>
      <vt:lpstr>What is an HTML Element? </vt:lpstr>
      <vt:lpstr>Web Browsers </vt:lpstr>
      <vt:lpstr>HTML Page 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and Tags</dc:title>
  <dc:creator>Arham Urfi</dc:creator>
  <cp:lastModifiedBy>Arham Urfi</cp:lastModifiedBy>
  <cp:revision>3</cp:revision>
  <dcterms:created xsi:type="dcterms:W3CDTF">2022-09-21T19:16:54Z</dcterms:created>
  <dcterms:modified xsi:type="dcterms:W3CDTF">2022-09-21T19:49:59Z</dcterms:modified>
</cp:coreProperties>
</file>