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2"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embeddedFontLst>
    <p:embeddedFont>
      <p:font typeface="Open Sans"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92">
          <p15:clr>
            <a:srgbClr val="A4A3A4"/>
          </p15:clr>
        </p15:guide>
        <p15:guide id="2" pos="3840">
          <p15:clr>
            <a:srgbClr val="A4A3A4"/>
          </p15:clr>
        </p15:guide>
        <p15:guide id="3" orient="horz" pos="141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0Q46UiWtKYWgruuz/+zXt3wA4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06" y="41"/>
      </p:cViewPr>
      <p:guideLst>
        <p:guide orient="horz" pos="1992"/>
        <p:guide pos="3840"/>
        <p:guide orient="horz" pos="14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dk1"/>
        </a:solidFill>
        <a:effectLst/>
      </p:bgPr>
    </p:bg>
    <p:spTree>
      <p:nvGrpSpPr>
        <p:cNvPr id="1" name="Shape 14"/>
        <p:cNvGrpSpPr/>
        <p:nvPr/>
      </p:nvGrpSpPr>
      <p:grpSpPr>
        <a:xfrm>
          <a:off x="0" y="0"/>
          <a:ext cx="0" cy="0"/>
          <a:chOff x="0" y="0"/>
          <a:chExt cx="0" cy="0"/>
        </a:xfrm>
      </p:grpSpPr>
      <p:sp>
        <p:nvSpPr>
          <p:cNvPr id="15" name="Google Shape;15;p30"/>
          <p:cNvSpPr>
            <a:spLocks noGrp="1"/>
          </p:cNvSpPr>
          <p:nvPr>
            <p:ph type="pic" idx="2"/>
          </p:nvPr>
        </p:nvSpPr>
        <p:spPr>
          <a:xfrm>
            <a:off x="0" y="0"/>
            <a:ext cx="12192000" cy="6858000"/>
          </a:xfrm>
          <a:prstGeom prst="rect">
            <a:avLst/>
          </a:prstGeom>
          <a:noFill/>
          <a:ln>
            <a:noFill/>
          </a:ln>
        </p:spPr>
      </p:sp>
      <p:sp>
        <p:nvSpPr>
          <p:cNvPr id="16" name="Google Shape;16;p30"/>
          <p:cNvSpPr txBox="1">
            <a:spLocks noGrp="1"/>
          </p:cNvSpPr>
          <p:nvPr>
            <p:ph type="body" idx="1"/>
          </p:nvPr>
        </p:nvSpPr>
        <p:spPr>
          <a:xfrm>
            <a:off x="3512343" y="5922140"/>
            <a:ext cx="5167313" cy="518795"/>
          </a:xfrm>
          <a:prstGeom prst="rect">
            <a:avLst/>
          </a:prstGeom>
          <a:noFill/>
          <a:ln>
            <a:noFill/>
          </a:ln>
        </p:spPr>
        <p:txBody>
          <a:bodyPr spcFirstLastPara="1" wrap="square" lIns="91425" tIns="45700" rIns="91425" bIns="45700" anchor="t" anchorCtr="0">
            <a:noAutofit/>
          </a:bodyPr>
          <a:lstStyle>
            <a:lvl1pPr marL="457200" lvl="0" indent="-228600" algn="ctr">
              <a:lnSpc>
                <a:spcPct val="150000"/>
              </a:lnSpc>
              <a:spcBef>
                <a:spcPts val="1000"/>
              </a:spcBef>
              <a:spcAft>
                <a:spcPts val="0"/>
              </a:spcAft>
              <a:buClr>
                <a:schemeClr val="lt1"/>
              </a:buClr>
              <a:buSzPts val="1800"/>
              <a:buNone/>
              <a:defRPr sz="1800">
                <a:solidFill>
                  <a:schemeClr val="lt1"/>
                </a:solidFill>
              </a:defRPr>
            </a:lvl1pPr>
            <a:lvl2pPr marL="914400" lvl="1" indent="-228600" algn="l">
              <a:lnSpc>
                <a:spcPct val="150000"/>
              </a:lnSpc>
              <a:spcBef>
                <a:spcPts val="500"/>
              </a:spcBef>
              <a:spcAft>
                <a:spcPts val="0"/>
              </a:spcAft>
              <a:buClr>
                <a:schemeClr val="lt1"/>
              </a:buClr>
              <a:buSzPts val="1400"/>
              <a:buNone/>
              <a:defRPr/>
            </a:lvl2pPr>
            <a:lvl3pPr marL="1371600" lvl="2" indent="-342900" algn="l">
              <a:lnSpc>
                <a:spcPct val="150000"/>
              </a:lnSpc>
              <a:spcBef>
                <a:spcPts val="500"/>
              </a:spcBef>
              <a:spcAft>
                <a:spcPts val="0"/>
              </a:spcAft>
              <a:buClr>
                <a:schemeClr val="lt1"/>
              </a:buClr>
              <a:buSzPts val="1800"/>
              <a:buChar char="•"/>
              <a:defRPr/>
            </a:lvl3pPr>
            <a:lvl4pPr marL="1828800" lvl="3" indent="-342900" algn="l">
              <a:lnSpc>
                <a:spcPct val="150000"/>
              </a:lnSpc>
              <a:spcBef>
                <a:spcPts val="500"/>
              </a:spcBef>
              <a:spcAft>
                <a:spcPts val="0"/>
              </a:spcAft>
              <a:buClr>
                <a:schemeClr val="lt1"/>
              </a:buClr>
              <a:buSzPts val="1800"/>
              <a:buChar char="•"/>
              <a:defRPr/>
            </a:lvl4pPr>
            <a:lvl5pPr marL="2286000" lvl="4" indent="-342900" algn="l">
              <a:lnSpc>
                <a:spcPct val="15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 name="Google Shape;17;p30"/>
          <p:cNvSpPr txBox="1">
            <a:spLocks noGrp="1"/>
          </p:cNvSpPr>
          <p:nvPr>
            <p:ph type="body" idx="3"/>
          </p:nvPr>
        </p:nvSpPr>
        <p:spPr>
          <a:xfrm>
            <a:off x="4038600" y="3608511"/>
            <a:ext cx="4114800" cy="518795"/>
          </a:xfrm>
          <a:prstGeom prst="rect">
            <a:avLst/>
          </a:prstGeom>
          <a:gradFill>
            <a:gsLst>
              <a:gs pos="0">
                <a:schemeClr val="accent5"/>
              </a:gs>
              <a:gs pos="50000">
                <a:schemeClr val="accent1"/>
              </a:gs>
              <a:gs pos="100000">
                <a:srgbClr val="E8995B"/>
              </a:gs>
            </a:gsLst>
            <a:lin ang="10800000" scaled="0"/>
          </a:gradFill>
          <a:ln>
            <a:noFill/>
          </a:ln>
        </p:spPr>
        <p:txBody>
          <a:bodyPr spcFirstLastPara="1" wrap="square" lIns="91425" tIns="45700" rIns="91425" bIns="45700" anchor="t" anchorCtr="0">
            <a:noAutofit/>
          </a:bodyPr>
          <a:lstStyle>
            <a:lvl1pPr marL="457200" lvl="0" indent="-228600" algn="ctr">
              <a:lnSpc>
                <a:spcPct val="150000"/>
              </a:lnSpc>
              <a:spcBef>
                <a:spcPts val="1000"/>
              </a:spcBef>
              <a:spcAft>
                <a:spcPts val="0"/>
              </a:spcAft>
              <a:buClr>
                <a:schemeClr val="lt1"/>
              </a:buClr>
              <a:buSzPts val="1800"/>
              <a:buNone/>
              <a:defRPr sz="1800" cap="none"/>
            </a:lvl1pPr>
            <a:lvl2pPr marL="914400" lvl="1" indent="-342900" algn="l">
              <a:lnSpc>
                <a:spcPct val="150000"/>
              </a:lnSpc>
              <a:spcBef>
                <a:spcPts val="500"/>
              </a:spcBef>
              <a:spcAft>
                <a:spcPts val="0"/>
              </a:spcAft>
              <a:buClr>
                <a:schemeClr val="lt1"/>
              </a:buClr>
              <a:buSzPts val="1800"/>
              <a:buChar char="•"/>
              <a:defRPr/>
            </a:lvl2pPr>
            <a:lvl3pPr marL="1371600" lvl="2" indent="-342900" algn="l">
              <a:lnSpc>
                <a:spcPct val="150000"/>
              </a:lnSpc>
              <a:spcBef>
                <a:spcPts val="500"/>
              </a:spcBef>
              <a:spcAft>
                <a:spcPts val="0"/>
              </a:spcAft>
              <a:buClr>
                <a:schemeClr val="lt1"/>
              </a:buClr>
              <a:buSzPts val="1800"/>
              <a:buChar char="•"/>
              <a:defRPr/>
            </a:lvl3pPr>
            <a:lvl4pPr marL="1828800" lvl="3" indent="-342900" algn="l">
              <a:lnSpc>
                <a:spcPct val="150000"/>
              </a:lnSpc>
              <a:spcBef>
                <a:spcPts val="500"/>
              </a:spcBef>
              <a:spcAft>
                <a:spcPts val="0"/>
              </a:spcAft>
              <a:buClr>
                <a:schemeClr val="lt1"/>
              </a:buClr>
              <a:buSzPts val="1800"/>
              <a:buChar char="•"/>
              <a:defRPr/>
            </a:lvl4pPr>
            <a:lvl5pPr marL="2286000" lvl="4" indent="-342900" algn="l">
              <a:lnSpc>
                <a:spcPct val="15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 name="Google Shape;18;p30"/>
          <p:cNvSpPr txBox="1">
            <a:spLocks noGrp="1"/>
          </p:cNvSpPr>
          <p:nvPr>
            <p:ph type="title"/>
          </p:nvPr>
        </p:nvSpPr>
        <p:spPr>
          <a:xfrm>
            <a:off x="350836" y="2445633"/>
            <a:ext cx="11490325" cy="823913"/>
          </a:xfrm>
          <a:prstGeom prst="rect">
            <a:avLst/>
          </a:prstGeom>
          <a:noFill/>
          <a:ln>
            <a:noFill/>
          </a:ln>
        </p:spPr>
        <p:txBody>
          <a:bodyPr spcFirstLastPara="1" wrap="square" lIns="91425" tIns="45700" rIns="91425" bIns="45700" anchor="ctr" anchorCtr="0">
            <a:noAutofit/>
          </a:bodyPr>
          <a:lstStyle>
            <a:lvl1pPr lvl="0" algn="ctr">
              <a:lnSpc>
                <a:spcPct val="150000"/>
              </a:lnSpc>
              <a:spcBef>
                <a:spcPts val="1000"/>
              </a:spcBef>
              <a:spcAft>
                <a:spcPts val="0"/>
              </a:spcAft>
              <a:buClr>
                <a:schemeClr val="lt1"/>
              </a:buClr>
              <a:buSzPts val="4000"/>
              <a:buFont typeface="Calibri"/>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hart and Table">
  <p:cSld name="Chart and Table">
    <p:spTree>
      <p:nvGrpSpPr>
        <p:cNvPr id="1" name="Shape 81"/>
        <p:cNvGrpSpPr/>
        <p:nvPr/>
      </p:nvGrpSpPr>
      <p:grpSpPr>
        <a:xfrm>
          <a:off x="0" y="0"/>
          <a:ext cx="0" cy="0"/>
          <a:chOff x="0" y="0"/>
          <a:chExt cx="0" cy="0"/>
        </a:xfrm>
      </p:grpSpPr>
      <p:sp>
        <p:nvSpPr>
          <p:cNvPr id="82" name="Google Shape;82;p40"/>
          <p:cNvSpPr txBox="1">
            <a:spLocks noGrp="1"/>
          </p:cNvSpPr>
          <p:nvPr>
            <p:ph type="title"/>
          </p:nvPr>
        </p:nvSpPr>
        <p:spPr>
          <a:xfrm>
            <a:off x="594519" y="767791"/>
            <a:ext cx="11002962" cy="82391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4800"/>
              <a:buFont typeface="Calibri"/>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0"/>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dk1"/>
        </a:solidFill>
        <a:effectLst/>
      </p:bgPr>
    </p:bg>
    <p:spTree>
      <p:nvGrpSpPr>
        <p:cNvPr id="1" name="Shape 85"/>
        <p:cNvGrpSpPr/>
        <p:nvPr/>
      </p:nvGrpSpPr>
      <p:grpSpPr>
        <a:xfrm>
          <a:off x="0" y="0"/>
          <a:ext cx="0" cy="0"/>
          <a:chOff x="0" y="0"/>
          <a:chExt cx="0" cy="0"/>
        </a:xfrm>
      </p:grpSpPr>
      <p:sp>
        <p:nvSpPr>
          <p:cNvPr id="86" name="Google Shape;86;p33"/>
          <p:cNvSpPr>
            <a:spLocks noGrp="1"/>
          </p:cNvSpPr>
          <p:nvPr>
            <p:ph type="pic" idx="2"/>
          </p:nvPr>
        </p:nvSpPr>
        <p:spPr>
          <a:xfrm>
            <a:off x="0" y="0"/>
            <a:ext cx="12192000" cy="6858000"/>
          </a:xfrm>
          <a:prstGeom prst="rect">
            <a:avLst/>
          </a:prstGeom>
          <a:noFill/>
          <a:ln>
            <a:noFill/>
          </a:ln>
        </p:spPr>
      </p:sp>
      <p:sp>
        <p:nvSpPr>
          <p:cNvPr id="87" name="Google Shape;87;p33"/>
          <p:cNvSpPr txBox="1">
            <a:spLocks noGrp="1"/>
          </p:cNvSpPr>
          <p:nvPr>
            <p:ph type="title"/>
          </p:nvPr>
        </p:nvSpPr>
        <p:spPr>
          <a:xfrm>
            <a:off x="4038600" y="4607137"/>
            <a:ext cx="4114800" cy="421480"/>
          </a:xfrm>
          <a:prstGeom prst="rect">
            <a:avLst/>
          </a:prstGeom>
          <a:gradFill>
            <a:gsLst>
              <a:gs pos="0">
                <a:schemeClr val="accent5"/>
              </a:gs>
              <a:gs pos="50000">
                <a:schemeClr val="accent1"/>
              </a:gs>
              <a:gs pos="100000">
                <a:srgbClr val="E8995B"/>
              </a:gs>
            </a:gsLst>
            <a:lin ang="10800000" scaled="0"/>
          </a:grad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1400"/>
              <a:buFont typeface="Calibri"/>
              <a:buNone/>
              <a:defRPr sz="1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33"/>
          <p:cNvSpPr txBox="1">
            <a:spLocks noGrp="1"/>
          </p:cNvSpPr>
          <p:nvPr>
            <p:ph type="body" idx="1"/>
          </p:nvPr>
        </p:nvSpPr>
        <p:spPr>
          <a:xfrm>
            <a:off x="1478756" y="1569719"/>
            <a:ext cx="9234488" cy="2651443"/>
          </a:xfrm>
          <a:prstGeom prst="rect">
            <a:avLst/>
          </a:prstGeom>
          <a:noFill/>
          <a:ln>
            <a:noFill/>
          </a:ln>
        </p:spPr>
        <p:txBody>
          <a:bodyPr spcFirstLastPara="1" wrap="square" lIns="91425" tIns="45700" rIns="91425" bIns="45700" anchor="t" anchorCtr="0">
            <a:noAutofit/>
          </a:bodyPr>
          <a:lstStyle>
            <a:lvl1pPr marL="457200" lvl="0" indent="-228600" algn="ctr">
              <a:lnSpc>
                <a:spcPct val="150000"/>
              </a:lnSpc>
              <a:spcBef>
                <a:spcPts val="1000"/>
              </a:spcBef>
              <a:spcAft>
                <a:spcPts val="0"/>
              </a:spcAft>
              <a:buClr>
                <a:schemeClr val="lt1"/>
              </a:buClr>
              <a:buSzPts val="3200"/>
              <a:buNone/>
              <a:defRPr sz="3200"/>
            </a:lvl1pPr>
            <a:lvl2pPr marL="914400" lvl="1" indent="-342900" algn="l">
              <a:lnSpc>
                <a:spcPct val="150000"/>
              </a:lnSpc>
              <a:spcBef>
                <a:spcPts val="500"/>
              </a:spcBef>
              <a:spcAft>
                <a:spcPts val="0"/>
              </a:spcAft>
              <a:buClr>
                <a:schemeClr val="lt1"/>
              </a:buClr>
              <a:buSzPts val="1800"/>
              <a:buChar char="•"/>
              <a:defRPr/>
            </a:lvl2pPr>
            <a:lvl3pPr marL="1371600" lvl="2" indent="-342900" algn="l">
              <a:lnSpc>
                <a:spcPct val="150000"/>
              </a:lnSpc>
              <a:spcBef>
                <a:spcPts val="500"/>
              </a:spcBef>
              <a:spcAft>
                <a:spcPts val="0"/>
              </a:spcAft>
              <a:buClr>
                <a:schemeClr val="lt1"/>
              </a:buClr>
              <a:buSzPts val="1800"/>
              <a:buChar char="•"/>
              <a:defRPr/>
            </a:lvl3pPr>
            <a:lvl4pPr marL="1828800" lvl="3" indent="-342900" algn="l">
              <a:lnSpc>
                <a:spcPct val="150000"/>
              </a:lnSpc>
              <a:spcBef>
                <a:spcPts val="500"/>
              </a:spcBef>
              <a:spcAft>
                <a:spcPts val="0"/>
              </a:spcAft>
              <a:buClr>
                <a:schemeClr val="lt1"/>
              </a:buClr>
              <a:buSzPts val="1800"/>
              <a:buChar char="•"/>
              <a:defRPr/>
            </a:lvl4pPr>
            <a:lvl5pPr marL="2286000" lvl="4" indent="-342900" algn="l">
              <a:lnSpc>
                <a:spcPct val="15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2 Column">
  <p:cSld name="Content 2 Column">
    <p:spTree>
      <p:nvGrpSpPr>
        <p:cNvPr id="1" name="Shape 89"/>
        <p:cNvGrpSpPr/>
        <p:nvPr/>
      </p:nvGrpSpPr>
      <p:grpSpPr>
        <a:xfrm>
          <a:off x="0" y="0"/>
          <a:ext cx="0" cy="0"/>
          <a:chOff x="0" y="0"/>
          <a:chExt cx="0" cy="0"/>
        </a:xfrm>
      </p:grpSpPr>
      <p:sp>
        <p:nvSpPr>
          <p:cNvPr id="90" name="Google Shape;90;p41"/>
          <p:cNvSpPr txBox="1">
            <a:spLocks noGrp="1"/>
          </p:cNvSpPr>
          <p:nvPr>
            <p:ph type="title"/>
          </p:nvPr>
        </p:nvSpPr>
        <p:spPr>
          <a:xfrm>
            <a:off x="594519" y="1"/>
            <a:ext cx="11002962" cy="162321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41"/>
          <p:cNvSpPr>
            <a:spLocks noGrp="1"/>
          </p:cNvSpPr>
          <p:nvPr>
            <p:ph type="pic" idx="2"/>
          </p:nvPr>
        </p:nvSpPr>
        <p:spPr>
          <a:xfrm>
            <a:off x="6578601" y="1638300"/>
            <a:ext cx="5156200" cy="1892300"/>
          </a:xfrm>
          <a:prstGeom prst="rect">
            <a:avLst/>
          </a:prstGeom>
          <a:noFill/>
          <a:ln>
            <a:noFill/>
          </a:ln>
        </p:spPr>
      </p:sp>
      <p:sp>
        <p:nvSpPr>
          <p:cNvPr id="92" name="Google Shape;92;p41"/>
          <p:cNvSpPr>
            <a:spLocks noGrp="1"/>
          </p:cNvSpPr>
          <p:nvPr>
            <p:ph type="pic" idx="3"/>
          </p:nvPr>
        </p:nvSpPr>
        <p:spPr>
          <a:xfrm>
            <a:off x="469900" y="1638300"/>
            <a:ext cx="5156200" cy="1892300"/>
          </a:xfrm>
          <a:prstGeom prst="rect">
            <a:avLst/>
          </a:prstGeom>
          <a:noFill/>
          <a:ln>
            <a:noFill/>
          </a:ln>
        </p:spPr>
      </p:sp>
      <p:sp>
        <p:nvSpPr>
          <p:cNvPr id="93" name="Google Shape;93;p41"/>
          <p:cNvSpPr txBox="1">
            <a:spLocks noGrp="1"/>
          </p:cNvSpPr>
          <p:nvPr>
            <p:ph type="body" idx="1"/>
          </p:nvPr>
        </p:nvSpPr>
        <p:spPr>
          <a:xfrm>
            <a:off x="469107" y="3864355"/>
            <a:ext cx="5157787" cy="494506"/>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dk1"/>
              </a:buClr>
              <a:buSzPts val="2400"/>
              <a:buNone/>
              <a:defRPr sz="2400"/>
            </a:lvl1pPr>
            <a:lvl2pPr marL="914400" lvl="1" indent="-342900" algn="l">
              <a:lnSpc>
                <a:spcPct val="150000"/>
              </a:lnSpc>
              <a:spcBef>
                <a:spcPts val="500"/>
              </a:spcBef>
              <a:spcAft>
                <a:spcPts val="0"/>
              </a:spcAft>
              <a:buClr>
                <a:schemeClr val="dk1"/>
              </a:buClr>
              <a:buSzPts val="1800"/>
              <a:buChar char="•"/>
              <a:defRPr/>
            </a:lvl2pPr>
            <a:lvl3pPr marL="1371600" lvl="2" indent="-342900" algn="l">
              <a:lnSpc>
                <a:spcPct val="150000"/>
              </a:lnSpc>
              <a:spcBef>
                <a:spcPts val="500"/>
              </a:spcBef>
              <a:spcAft>
                <a:spcPts val="0"/>
              </a:spcAft>
              <a:buClr>
                <a:schemeClr val="dk1"/>
              </a:buClr>
              <a:buSzPts val="1800"/>
              <a:buChar char="•"/>
              <a:defRPr/>
            </a:lvl3pPr>
            <a:lvl4pPr marL="1828800" lvl="3" indent="-342900" algn="l">
              <a:lnSpc>
                <a:spcPct val="150000"/>
              </a:lnSpc>
              <a:spcBef>
                <a:spcPts val="500"/>
              </a:spcBef>
              <a:spcAft>
                <a:spcPts val="0"/>
              </a:spcAft>
              <a:buClr>
                <a:schemeClr val="dk1"/>
              </a:buClr>
              <a:buSzPts val="1800"/>
              <a:buChar char="•"/>
              <a:defRPr/>
            </a:lvl4pPr>
            <a:lvl5pPr marL="2286000" lvl="4" indent="-342900" algn="l">
              <a:lnSpc>
                <a:spcPct val="15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41"/>
          <p:cNvSpPr txBox="1">
            <a:spLocks noGrp="1"/>
          </p:cNvSpPr>
          <p:nvPr>
            <p:ph type="body" idx="4"/>
          </p:nvPr>
        </p:nvSpPr>
        <p:spPr>
          <a:xfrm>
            <a:off x="469107" y="4531139"/>
            <a:ext cx="5157787" cy="2039144"/>
          </a:xfrm>
          <a:prstGeom prst="rect">
            <a:avLst/>
          </a:prstGeom>
          <a:noFill/>
          <a:ln>
            <a:noFill/>
          </a:ln>
        </p:spPr>
        <p:txBody>
          <a:bodyPr spcFirstLastPara="1" wrap="square" lIns="91425" tIns="45700" rIns="91425" bIns="45700" anchor="t" anchorCtr="0">
            <a:noAutofit/>
          </a:bodyPr>
          <a:lstStyle>
            <a:lvl1pPr marL="457200" lvl="0" indent="-342900" algn="l">
              <a:lnSpc>
                <a:spcPct val="150000"/>
              </a:lnSpc>
              <a:spcBef>
                <a:spcPts val="1000"/>
              </a:spcBef>
              <a:spcAft>
                <a:spcPts val="0"/>
              </a:spcAft>
              <a:buClr>
                <a:schemeClr val="dk1"/>
              </a:buClr>
              <a:buSzPts val="1800"/>
              <a:buChar char="•"/>
              <a:defRPr/>
            </a:lvl1pPr>
            <a:lvl2pPr marL="914400" lvl="1" indent="-342900" algn="l">
              <a:lnSpc>
                <a:spcPct val="150000"/>
              </a:lnSpc>
              <a:spcBef>
                <a:spcPts val="500"/>
              </a:spcBef>
              <a:spcAft>
                <a:spcPts val="0"/>
              </a:spcAft>
              <a:buClr>
                <a:schemeClr val="dk1"/>
              </a:buClr>
              <a:buSzPts val="1800"/>
              <a:buChar char="•"/>
              <a:defRPr/>
            </a:lvl2pPr>
            <a:lvl3pPr marL="1371600" lvl="2" indent="-342900" algn="l">
              <a:lnSpc>
                <a:spcPct val="150000"/>
              </a:lnSpc>
              <a:spcBef>
                <a:spcPts val="500"/>
              </a:spcBef>
              <a:spcAft>
                <a:spcPts val="0"/>
              </a:spcAft>
              <a:buClr>
                <a:schemeClr val="dk1"/>
              </a:buClr>
              <a:buSzPts val="1800"/>
              <a:buChar char="•"/>
              <a:defRPr/>
            </a:lvl3pPr>
            <a:lvl4pPr marL="1828800" lvl="3" indent="-342900" algn="l">
              <a:lnSpc>
                <a:spcPct val="150000"/>
              </a:lnSpc>
              <a:spcBef>
                <a:spcPts val="500"/>
              </a:spcBef>
              <a:spcAft>
                <a:spcPts val="0"/>
              </a:spcAft>
              <a:buClr>
                <a:schemeClr val="dk1"/>
              </a:buClr>
              <a:buSzPts val="1800"/>
              <a:buChar char="•"/>
              <a:defRPr/>
            </a:lvl4pPr>
            <a:lvl5pPr marL="2286000" lvl="4" indent="-342900" algn="l">
              <a:lnSpc>
                <a:spcPct val="15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41"/>
          <p:cNvSpPr txBox="1">
            <a:spLocks noGrp="1"/>
          </p:cNvSpPr>
          <p:nvPr>
            <p:ph type="body" idx="5"/>
          </p:nvPr>
        </p:nvSpPr>
        <p:spPr>
          <a:xfrm>
            <a:off x="6565107" y="3864355"/>
            <a:ext cx="5183188" cy="494506"/>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dk1"/>
              </a:buClr>
              <a:buSzPts val="2400"/>
              <a:buNone/>
              <a:defRPr sz="2400"/>
            </a:lvl1pPr>
            <a:lvl2pPr marL="914400" lvl="1" indent="-342900" algn="l">
              <a:lnSpc>
                <a:spcPct val="150000"/>
              </a:lnSpc>
              <a:spcBef>
                <a:spcPts val="500"/>
              </a:spcBef>
              <a:spcAft>
                <a:spcPts val="0"/>
              </a:spcAft>
              <a:buClr>
                <a:schemeClr val="dk1"/>
              </a:buClr>
              <a:buSzPts val="1800"/>
              <a:buChar char="•"/>
              <a:defRPr/>
            </a:lvl2pPr>
            <a:lvl3pPr marL="1371600" lvl="2" indent="-342900" algn="l">
              <a:lnSpc>
                <a:spcPct val="150000"/>
              </a:lnSpc>
              <a:spcBef>
                <a:spcPts val="500"/>
              </a:spcBef>
              <a:spcAft>
                <a:spcPts val="0"/>
              </a:spcAft>
              <a:buClr>
                <a:schemeClr val="dk1"/>
              </a:buClr>
              <a:buSzPts val="1800"/>
              <a:buChar char="•"/>
              <a:defRPr/>
            </a:lvl3pPr>
            <a:lvl4pPr marL="1828800" lvl="3" indent="-342900" algn="l">
              <a:lnSpc>
                <a:spcPct val="150000"/>
              </a:lnSpc>
              <a:spcBef>
                <a:spcPts val="500"/>
              </a:spcBef>
              <a:spcAft>
                <a:spcPts val="0"/>
              </a:spcAft>
              <a:buClr>
                <a:schemeClr val="dk1"/>
              </a:buClr>
              <a:buSzPts val="1800"/>
              <a:buChar char="•"/>
              <a:defRPr/>
            </a:lvl4pPr>
            <a:lvl5pPr marL="2286000" lvl="4" indent="-342900" algn="l">
              <a:lnSpc>
                <a:spcPct val="15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41"/>
          <p:cNvSpPr txBox="1">
            <a:spLocks noGrp="1"/>
          </p:cNvSpPr>
          <p:nvPr>
            <p:ph type="body" idx="6"/>
          </p:nvPr>
        </p:nvSpPr>
        <p:spPr>
          <a:xfrm>
            <a:off x="6565107" y="4531139"/>
            <a:ext cx="5183188" cy="2039144"/>
          </a:xfrm>
          <a:prstGeom prst="rect">
            <a:avLst/>
          </a:prstGeom>
          <a:noFill/>
          <a:ln>
            <a:noFill/>
          </a:ln>
        </p:spPr>
        <p:txBody>
          <a:bodyPr spcFirstLastPara="1" wrap="square" lIns="91425" tIns="45700" rIns="91425" bIns="45700" anchor="t" anchorCtr="0">
            <a:noAutofit/>
          </a:bodyPr>
          <a:lstStyle>
            <a:lvl1pPr marL="457200" lvl="0" indent="-342900" algn="l">
              <a:lnSpc>
                <a:spcPct val="150000"/>
              </a:lnSpc>
              <a:spcBef>
                <a:spcPts val="1000"/>
              </a:spcBef>
              <a:spcAft>
                <a:spcPts val="0"/>
              </a:spcAft>
              <a:buClr>
                <a:schemeClr val="dk1"/>
              </a:buClr>
              <a:buSzPts val="1800"/>
              <a:buChar char="•"/>
              <a:defRPr/>
            </a:lvl1pPr>
            <a:lvl2pPr marL="914400" lvl="1" indent="-342900" algn="l">
              <a:lnSpc>
                <a:spcPct val="150000"/>
              </a:lnSpc>
              <a:spcBef>
                <a:spcPts val="500"/>
              </a:spcBef>
              <a:spcAft>
                <a:spcPts val="0"/>
              </a:spcAft>
              <a:buClr>
                <a:schemeClr val="dk1"/>
              </a:buClr>
              <a:buSzPts val="1800"/>
              <a:buChar char="•"/>
              <a:defRPr/>
            </a:lvl2pPr>
            <a:lvl3pPr marL="1371600" lvl="2" indent="-342900" algn="l">
              <a:lnSpc>
                <a:spcPct val="150000"/>
              </a:lnSpc>
              <a:spcBef>
                <a:spcPts val="500"/>
              </a:spcBef>
              <a:spcAft>
                <a:spcPts val="0"/>
              </a:spcAft>
              <a:buClr>
                <a:schemeClr val="dk1"/>
              </a:buClr>
              <a:buSzPts val="1800"/>
              <a:buChar char="•"/>
              <a:defRPr/>
            </a:lvl3pPr>
            <a:lvl4pPr marL="1828800" lvl="3" indent="-342900" algn="l">
              <a:lnSpc>
                <a:spcPct val="150000"/>
              </a:lnSpc>
              <a:spcBef>
                <a:spcPts val="500"/>
              </a:spcBef>
              <a:spcAft>
                <a:spcPts val="0"/>
              </a:spcAft>
              <a:buClr>
                <a:schemeClr val="dk1"/>
              </a:buClr>
              <a:buSzPts val="1800"/>
              <a:buChar char="•"/>
              <a:defRPr/>
            </a:lvl4pPr>
            <a:lvl5pPr marL="2286000" lvl="4" indent="-342900" algn="l">
              <a:lnSpc>
                <a:spcPct val="15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4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3 Column">
  <p:cSld name="Content 3 Column">
    <p:spTree>
      <p:nvGrpSpPr>
        <p:cNvPr id="1" name="Shape 98"/>
        <p:cNvGrpSpPr/>
        <p:nvPr/>
      </p:nvGrpSpPr>
      <p:grpSpPr>
        <a:xfrm>
          <a:off x="0" y="0"/>
          <a:ext cx="0" cy="0"/>
          <a:chOff x="0" y="0"/>
          <a:chExt cx="0" cy="0"/>
        </a:xfrm>
      </p:grpSpPr>
      <p:sp>
        <p:nvSpPr>
          <p:cNvPr id="99" name="Google Shape;99;p42"/>
          <p:cNvSpPr txBox="1">
            <a:spLocks noGrp="1"/>
          </p:cNvSpPr>
          <p:nvPr>
            <p:ph type="title"/>
          </p:nvPr>
        </p:nvSpPr>
        <p:spPr>
          <a:xfrm>
            <a:off x="594519" y="1"/>
            <a:ext cx="11002962" cy="162321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42"/>
          <p:cNvSpPr txBox="1">
            <a:spLocks noGrp="1"/>
          </p:cNvSpPr>
          <p:nvPr>
            <p:ph type="body" idx="1"/>
          </p:nvPr>
        </p:nvSpPr>
        <p:spPr>
          <a:xfrm>
            <a:off x="960121" y="3669506"/>
            <a:ext cx="3108326" cy="2566988"/>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dk1"/>
              </a:buClr>
              <a:buSzPts val="2400"/>
              <a:buFont typeface="Noto Sans Symbols"/>
              <a:buNone/>
              <a:defRPr sz="2400"/>
            </a:lvl1pPr>
            <a:lvl2pPr marL="914400" lvl="1" indent="-317500" algn="l">
              <a:lnSpc>
                <a:spcPct val="150000"/>
              </a:lnSpc>
              <a:spcBef>
                <a:spcPts val="500"/>
              </a:spcBef>
              <a:spcAft>
                <a:spcPts val="0"/>
              </a:spcAft>
              <a:buClr>
                <a:schemeClr val="dk1"/>
              </a:buClr>
              <a:buSzPts val="1400"/>
              <a:buFont typeface="Noto Sans Symbols"/>
              <a:buChar char="▪"/>
              <a:defRPr/>
            </a:lvl2pPr>
            <a:lvl3pPr marL="1371600" lvl="2" indent="-317500" algn="l">
              <a:lnSpc>
                <a:spcPct val="150000"/>
              </a:lnSpc>
              <a:spcBef>
                <a:spcPts val="500"/>
              </a:spcBef>
              <a:spcAft>
                <a:spcPts val="0"/>
              </a:spcAft>
              <a:buClr>
                <a:schemeClr val="dk1"/>
              </a:buClr>
              <a:buSzPts val="1400"/>
              <a:buFont typeface="Noto Sans Symbols"/>
              <a:buChar char="▪"/>
              <a:defRPr/>
            </a:lvl3pPr>
            <a:lvl4pPr marL="1828800" lvl="3" indent="-304800" algn="l">
              <a:lnSpc>
                <a:spcPct val="150000"/>
              </a:lnSpc>
              <a:spcBef>
                <a:spcPts val="500"/>
              </a:spcBef>
              <a:spcAft>
                <a:spcPts val="0"/>
              </a:spcAft>
              <a:buClr>
                <a:schemeClr val="dk1"/>
              </a:buClr>
              <a:buSzPts val="1200"/>
              <a:buFont typeface="Noto Sans Symbols"/>
              <a:buChar char="▪"/>
              <a:defRPr/>
            </a:lvl4pPr>
            <a:lvl5pPr marL="2286000" lvl="4" indent="-304800" algn="l">
              <a:lnSpc>
                <a:spcPct val="150000"/>
              </a:lnSpc>
              <a:spcBef>
                <a:spcPts val="500"/>
              </a:spcBef>
              <a:spcAft>
                <a:spcPts val="0"/>
              </a:spcAft>
              <a:buClr>
                <a:schemeClr val="dk1"/>
              </a:buClr>
              <a:buSzPts val="1200"/>
              <a:buFont typeface="Noto Sans Symbols"/>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42"/>
          <p:cNvSpPr>
            <a:spLocks noGrp="1"/>
          </p:cNvSpPr>
          <p:nvPr>
            <p:ph type="pic" idx="2"/>
          </p:nvPr>
        </p:nvSpPr>
        <p:spPr>
          <a:xfrm>
            <a:off x="960438" y="1624013"/>
            <a:ext cx="3108325" cy="1892300"/>
          </a:xfrm>
          <a:prstGeom prst="rect">
            <a:avLst/>
          </a:prstGeom>
          <a:noFill/>
          <a:ln>
            <a:noFill/>
          </a:ln>
        </p:spPr>
      </p:sp>
      <p:sp>
        <p:nvSpPr>
          <p:cNvPr id="102" name="Google Shape;102;p42"/>
          <p:cNvSpPr>
            <a:spLocks noGrp="1"/>
          </p:cNvSpPr>
          <p:nvPr>
            <p:ph type="pic" idx="3"/>
          </p:nvPr>
        </p:nvSpPr>
        <p:spPr>
          <a:xfrm>
            <a:off x="4542155" y="1623219"/>
            <a:ext cx="3108325" cy="1892300"/>
          </a:xfrm>
          <a:prstGeom prst="rect">
            <a:avLst/>
          </a:prstGeom>
          <a:noFill/>
          <a:ln>
            <a:noFill/>
          </a:ln>
        </p:spPr>
      </p:sp>
      <p:sp>
        <p:nvSpPr>
          <p:cNvPr id="103" name="Google Shape;103;p42"/>
          <p:cNvSpPr>
            <a:spLocks noGrp="1"/>
          </p:cNvSpPr>
          <p:nvPr>
            <p:ph type="pic" idx="4"/>
          </p:nvPr>
        </p:nvSpPr>
        <p:spPr>
          <a:xfrm>
            <a:off x="8122920" y="1623219"/>
            <a:ext cx="3108325" cy="1892300"/>
          </a:xfrm>
          <a:prstGeom prst="rect">
            <a:avLst/>
          </a:prstGeom>
          <a:noFill/>
          <a:ln>
            <a:noFill/>
          </a:ln>
        </p:spPr>
      </p:sp>
      <p:sp>
        <p:nvSpPr>
          <p:cNvPr id="104" name="Google Shape;104;p42"/>
          <p:cNvSpPr txBox="1">
            <a:spLocks noGrp="1"/>
          </p:cNvSpPr>
          <p:nvPr>
            <p:ph type="body" idx="5"/>
          </p:nvPr>
        </p:nvSpPr>
        <p:spPr>
          <a:xfrm>
            <a:off x="4541837" y="3681412"/>
            <a:ext cx="3108326" cy="2566988"/>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dk1"/>
              </a:buClr>
              <a:buSzPts val="2400"/>
              <a:buFont typeface="Noto Sans Symbols"/>
              <a:buNone/>
              <a:defRPr sz="2400"/>
            </a:lvl1pPr>
            <a:lvl2pPr marL="914400" lvl="1" indent="-317500" algn="l">
              <a:lnSpc>
                <a:spcPct val="150000"/>
              </a:lnSpc>
              <a:spcBef>
                <a:spcPts val="500"/>
              </a:spcBef>
              <a:spcAft>
                <a:spcPts val="0"/>
              </a:spcAft>
              <a:buClr>
                <a:schemeClr val="dk1"/>
              </a:buClr>
              <a:buSzPts val="1400"/>
              <a:buFont typeface="Noto Sans Symbols"/>
              <a:buChar char="▪"/>
              <a:defRPr/>
            </a:lvl2pPr>
            <a:lvl3pPr marL="1371600" lvl="2" indent="-317500" algn="l">
              <a:lnSpc>
                <a:spcPct val="150000"/>
              </a:lnSpc>
              <a:spcBef>
                <a:spcPts val="500"/>
              </a:spcBef>
              <a:spcAft>
                <a:spcPts val="0"/>
              </a:spcAft>
              <a:buClr>
                <a:schemeClr val="dk1"/>
              </a:buClr>
              <a:buSzPts val="1400"/>
              <a:buFont typeface="Noto Sans Symbols"/>
              <a:buChar char="▪"/>
              <a:defRPr/>
            </a:lvl3pPr>
            <a:lvl4pPr marL="1828800" lvl="3" indent="-304800" algn="l">
              <a:lnSpc>
                <a:spcPct val="150000"/>
              </a:lnSpc>
              <a:spcBef>
                <a:spcPts val="500"/>
              </a:spcBef>
              <a:spcAft>
                <a:spcPts val="0"/>
              </a:spcAft>
              <a:buClr>
                <a:schemeClr val="dk1"/>
              </a:buClr>
              <a:buSzPts val="1200"/>
              <a:buFont typeface="Noto Sans Symbols"/>
              <a:buChar char="▪"/>
              <a:defRPr/>
            </a:lvl4pPr>
            <a:lvl5pPr marL="2286000" lvl="4" indent="-304800" algn="l">
              <a:lnSpc>
                <a:spcPct val="150000"/>
              </a:lnSpc>
              <a:spcBef>
                <a:spcPts val="500"/>
              </a:spcBef>
              <a:spcAft>
                <a:spcPts val="0"/>
              </a:spcAft>
              <a:buClr>
                <a:schemeClr val="dk1"/>
              </a:buClr>
              <a:buSzPts val="1200"/>
              <a:buFont typeface="Noto Sans Symbols"/>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42"/>
          <p:cNvSpPr txBox="1">
            <a:spLocks noGrp="1"/>
          </p:cNvSpPr>
          <p:nvPr>
            <p:ph type="body" idx="6"/>
          </p:nvPr>
        </p:nvSpPr>
        <p:spPr>
          <a:xfrm>
            <a:off x="8122919" y="3681412"/>
            <a:ext cx="3108326" cy="2566988"/>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dk1"/>
              </a:buClr>
              <a:buSzPts val="2400"/>
              <a:buFont typeface="Noto Sans Symbols"/>
              <a:buNone/>
              <a:defRPr sz="2400"/>
            </a:lvl1pPr>
            <a:lvl2pPr marL="914400" lvl="1" indent="-317500" algn="l">
              <a:lnSpc>
                <a:spcPct val="150000"/>
              </a:lnSpc>
              <a:spcBef>
                <a:spcPts val="500"/>
              </a:spcBef>
              <a:spcAft>
                <a:spcPts val="0"/>
              </a:spcAft>
              <a:buClr>
                <a:schemeClr val="dk1"/>
              </a:buClr>
              <a:buSzPts val="1400"/>
              <a:buFont typeface="Noto Sans Symbols"/>
              <a:buChar char="▪"/>
              <a:defRPr/>
            </a:lvl2pPr>
            <a:lvl3pPr marL="1371600" lvl="2" indent="-317500" algn="l">
              <a:lnSpc>
                <a:spcPct val="150000"/>
              </a:lnSpc>
              <a:spcBef>
                <a:spcPts val="500"/>
              </a:spcBef>
              <a:spcAft>
                <a:spcPts val="0"/>
              </a:spcAft>
              <a:buClr>
                <a:schemeClr val="dk1"/>
              </a:buClr>
              <a:buSzPts val="1400"/>
              <a:buFont typeface="Noto Sans Symbols"/>
              <a:buChar char="▪"/>
              <a:defRPr/>
            </a:lvl3pPr>
            <a:lvl4pPr marL="1828800" lvl="3" indent="-304800" algn="l">
              <a:lnSpc>
                <a:spcPct val="150000"/>
              </a:lnSpc>
              <a:spcBef>
                <a:spcPts val="500"/>
              </a:spcBef>
              <a:spcAft>
                <a:spcPts val="0"/>
              </a:spcAft>
              <a:buClr>
                <a:schemeClr val="dk1"/>
              </a:buClr>
              <a:buSzPts val="1200"/>
              <a:buFont typeface="Noto Sans Symbols"/>
              <a:buChar char="▪"/>
              <a:defRPr/>
            </a:lvl4pPr>
            <a:lvl5pPr marL="2286000" lvl="4" indent="-304800" algn="l">
              <a:lnSpc>
                <a:spcPct val="150000"/>
              </a:lnSpc>
              <a:spcBef>
                <a:spcPts val="500"/>
              </a:spcBef>
              <a:spcAft>
                <a:spcPts val="0"/>
              </a:spcAft>
              <a:buClr>
                <a:schemeClr val="dk1"/>
              </a:buClr>
              <a:buSzPts val="1200"/>
              <a:buFont typeface="Noto Sans Symbols"/>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42"/>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dk1"/>
        </a:solidFill>
        <a:effectLst/>
      </p:bgPr>
    </p:bg>
    <p:spTree>
      <p:nvGrpSpPr>
        <p:cNvPr id="1" name="Shape 107"/>
        <p:cNvGrpSpPr/>
        <p:nvPr/>
      </p:nvGrpSpPr>
      <p:grpSpPr>
        <a:xfrm>
          <a:off x="0" y="0"/>
          <a:ext cx="0" cy="0"/>
          <a:chOff x="0" y="0"/>
          <a:chExt cx="0" cy="0"/>
        </a:xfrm>
      </p:grpSpPr>
      <p:sp>
        <p:nvSpPr>
          <p:cNvPr id="108" name="Google Shape;108;p35"/>
          <p:cNvSpPr>
            <a:spLocks noGrp="1"/>
          </p:cNvSpPr>
          <p:nvPr>
            <p:ph type="pic" idx="2"/>
          </p:nvPr>
        </p:nvSpPr>
        <p:spPr>
          <a:xfrm>
            <a:off x="0" y="0"/>
            <a:ext cx="12192000" cy="6858000"/>
          </a:xfrm>
          <a:prstGeom prst="rect">
            <a:avLst/>
          </a:prstGeom>
          <a:noFill/>
          <a:ln>
            <a:noFill/>
          </a:ln>
        </p:spPr>
      </p:sp>
      <p:sp>
        <p:nvSpPr>
          <p:cNvPr id="109" name="Google Shape;109;p35"/>
          <p:cNvSpPr txBox="1">
            <a:spLocks noGrp="1"/>
          </p:cNvSpPr>
          <p:nvPr>
            <p:ph type="title"/>
          </p:nvPr>
        </p:nvSpPr>
        <p:spPr>
          <a:xfrm>
            <a:off x="702365" y="1660810"/>
            <a:ext cx="10787270" cy="83064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35"/>
          <p:cNvSpPr txBox="1">
            <a:spLocks noGrp="1"/>
          </p:cNvSpPr>
          <p:nvPr>
            <p:ph type="body" idx="1"/>
          </p:nvPr>
        </p:nvSpPr>
        <p:spPr>
          <a:xfrm>
            <a:off x="3512343" y="5137992"/>
            <a:ext cx="5167313" cy="518795"/>
          </a:xfrm>
          <a:prstGeom prst="rect">
            <a:avLst/>
          </a:prstGeom>
          <a:gradFill>
            <a:gsLst>
              <a:gs pos="0">
                <a:schemeClr val="accent5"/>
              </a:gs>
              <a:gs pos="50000">
                <a:schemeClr val="accent1"/>
              </a:gs>
              <a:gs pos="100000">
                <a:srgbClr val="E8995B"/>
              </a:gs>
            </a:gsLst>
            <a:lin ang="10800000" scaled="0"/>
          </a:gradFill>
          <a:ln>
            <a:noFill/>
          </a:ln>
        </p:spPr>
        <p:txBody>
          <a:bodyPr spcFirstLastPara="1" wrap="square" lIns="91425" tIns="45700" rIns="91425" bIns="45700" anchor="t" anchorCtr="0">
            <a:noAutofit/>
          </a:bodyPr>
          <a:lstStyle>
            <a:lvl1pPr marL="457200" lvl="0" indent="-228600" algn="ctr">
              <a:lnSpc>
                <a:spcPct val="150000"/>
              </a:lnSpc>
              <a:spcBef>
                <a:spcPts val="1000"/>
              </a:spcBef>
              <a:spcAft>
                <a:spcPts val="0"/>
              </a:spcAft>
              <a:buClr>
                <a:schemeClr val="lt1"/>
              </a:buClr>
              <a:buSzPts val="1800"/>
              <a:buNone/>
              <a:defRPr sz="1800">
                <a:solidFill>
                  <a:schemeClr val="lt1"/>
                </a:solidFill>
              </a:defRPr>
            </a:lvl1pPr>
            <a:lvl2pPr marL="914400" lvl="1" indent="-228600" algn="l">
              <a:lnSpc>
                <a:spcPct val="150000"/>
              </a:lnSpc>
              <a:spcBef>
                <a:spcPts val="500"/>
              </a:spcBef>
              <a:spcAft>
                <a:spcPts val="0"/>
              </a:spcAft>
              <a:buClr>
                <a:schemeClr val="lt1"/>
              </a:buClr>
              <a:buSzPts val="1400"/>
              <a:buNone/>
              <a:defRPr/>
            </a:lvl2pPr>
            <a:lvl3pPr marL="1371600" lvl="2" indent="-342900" algn="l">
              <a:lnSpc>
                <a:spcPct val="150000"/>
              </a:lnSpc>
              <a:spcBef>
                <a:spcPts val="500"/>
              </a:spcBef>
              <a:spcAft>
                <a:spcPts val="0"/>
              </a:spcAft>
              <a:buClr>
                <a:schemeClr val="lt1"/>
              </a:buClr>
              <a:buSzPts val="1800"/>
              <a:buChar char="•"/>
              <a:defRPr/>
            </a:lvl3pPr>
            <a:lvl4pPr marL="1828800" lvl="3" indent="-342900" algn="l">
              <a:lnSpc>
                <a:spcPct val="150000"/>
              </a:lnSpc>
              <a:spcBef>
                <a:spcPts val="500"/>
              </a:spcBef>
              <a:spcAft>
                <a:spcPts val="0"/>
              </a:spcAft>
              <a:buClr>
                <a:schemeClr val="lt1"/>
              </a:buClr>
              <a:buSzPts val="1800"/>
              <a:buChar char="•"/>
              <a:defRPr/>
            </a:lvl4pPr>
            <a:lvl5pPr marL="2286000" lvl="4" indent="-342900" algn="l">
              <a:lnSpc>
                <a:spcPct val="15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1" name="Google Shape;111;p35"/>
          <p:cNvSpPr txBox="1">
            <a:spLocks noGrp="1"/>
          </p:cNvSpPr>
          <p:nvPr>
            <p:ph type="body" idx="3"/>
          </p:nvPr>
        </p:nvSpPr>
        <p:spPr>
          <a:xfrm>
            <a:off x="588194" y="3903126"/>
            <a:ext cx="3064668" cy="518795"/>
          </a:xfrm>
          <a:prstGeom prst="rect">
            <a:avLst/>
          </a:prstGeom>
          <a:noFill/>
          <a:ln>
            <a:noFill/>
          </a:ln>
        </p:spPr>
        <p:txBody>
          <a:bodyPr spcFirstLastPara="1" wrap="square" lIns="91425" tIns="45700" rIns="91425" bIns="45700" anchor="t" anchorCtr="0">
            <a:noAutofit/>
          </a:bodyPr>
          <a:lstStyle>
            <a:lvl1pPr marL="457200" lvl="0" indent="-228600" algn="ctr">
              <a:lnSpc>
                <a:spcPct val="150000"/>
              </a:lnSpc>
              <a:spcBef>
                <a:spcPts val="1000"/>
              </a:spcBef>
              <a:spcAft>
                <a:spcPts val="0"/>
              </a:spcAft>
              <a:buClr>
                <a:schemeClr val="lt1"/>
              </a:buClr>
              <a:buSzPts val="1800"/>
              <a:buNone/>
              <a:defRPr sz="1800">
                <a:solidFill>
                  <a:schemeClr val="lt1"/>
                </a:solidFill>
              </a:defRPr>
            </a:lvl1pPr>
            <a:lvl2pPr marL="914400" lvl="1" indent="-228600" algn="l">
              <a:lnSpc>
                <a:spcPct val="150000"/>
              </a:lnSpc>
              <a:spcBef>
                <a:spcPts val="500"/>
              </a:spcBef>
              <a:spcAft>
                <a:spcPts val="0"/>
              </a:spcAft>
              <a:buClr>
                <a:schemeClr val="lt1"/>
              </a:buClr>
              <a:buSzPts val="1400"/>
              <a:buNone/>
              <a:defRPr/>
            </a:lvl2pPr>
            <a:lvl3pPr marL="1371600" lvl="2" indent="-342900" algn="l">
              <a:lnSpc>
                <a:spcPct val="150000"/>
              </a:lnSpc>
              <a:spcBef>
                <a:spcPts val="500"/>
              </a:spcBef>
              <a:spcAft>
                <a:spcPts val="0"/>
              </a:spcAft>
              <a:buClr>
                <a:schemeClr val="lt1"/>
              </a:buClr>
              <a:buSzPts val="1800"/>
              <a:buChar char="•"/>
              <a:defRPr/>
            </a:lvl3pPr>
            <a:lvl4pPr marL="1828800" lvl="3" indent="-342900" algn="l">
              <a:lnSpc>
                <a:spcPct val="150000"/>
              </a:lnSpc>
              <a:spcBef>
                <a:spcPts val="500"/>
              </a:spcBef>
              <a:spcAft>
                <a:spcPts val="0"/>
              </a:spcAft>
              <a:buClr>
                <a:schemeClr val="lt1"/>
              </a:buClr>
              <a:buSzPts val="1800"/>
              <a:buChar char="•"/>
              <a:defRPr/>
            </a:lvl4pPr>
            <a:lvl5pPr marL="2286000" lvl="4" indent="-342900" algn="l">
              <a:lnSpc>
                <a:spcPct val="15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2" name="Google Shape;112;p35"/>
          <p:cNvSpPr txBox="1">
            <a:spLocks noGrp="1"/>
          </p:cNvSpPr>
          <p:nvPr>
            <p:ph type="body" idx="4"/>
          </p:nvPr>
        </p:nvSpPr>
        <p:spPr>
          <a:xfrm>
            <a:off x="4563664" y="3893330"/>
            <a:ext cx="3064668" cy="518795"/>
          </a:xfrm>
          <a:prstGeom prst="rect">
            <a:avLst/>
          </a:prstGeom>
          <a:noFill/>
          <a:ln>
            <a:noFill/>
          </a:ln>
        </p:spPr>
        <p:txBody>
          <a:bodyPr spcFirstLastPara="1" wrap="square" lIns="91425" tIns="45700" rIns="91425" bIns="45700" anchor="t" anchorCtr="0">
            <a:noAutofit/>
          </a:bodyPr>
          <a:lstStyle>
            <a:lvl1pPr marL="457200" lvl="0" indent="-228600" algn="ctr">
              <a:lnSpc>
                <a:spcPct val="150000"/>
              </a:lnSpc>
              <a:spcBef>
                <a:spcPts val="1000"/>
              </a:spcBef>
              <a:spcAft>
                <a:spcPts val="0"/>
              </a:spcAft>
              <a:buClr>
                <a:schemeClr val="lt1"/>
              </a:buClr>
              <a:buSzPts val="1800"/>
              <a:buNone/>
              <a:defRPr sz="1800">
                <a:solidFill>
                  <a:schemeClr val="lt1"/>
                </a:solidFill>
              </a:defRPr>
            </a:lvl1pPr>
            <a:lvl2pPr marL="914400" lvl="1" indent="-228600" algn="l">
              <a:lnSpc>
                <a:spcPct val="150000"/>
              </a:lnSpc>
              <a:spcBef>
                <a:spcPts val="500"/>
              </a:spcBef>
              <a:spcAft>
                <a:spcPts val="0"/>
              </a:spcAft>
              <a:buClr>
                <a:schemeClr val="lt1"/>
              </a:buClr>
              <a:buSzPts val="1400"/>
              <a:buNone/>
              <a:defRPr/>
            </a:lvl2pPr>
            <a:lvl3pPr marL="1371600" lvl="2" indent="-342900" algn="l">
              <a:lnSpc>
                <a:spcPct val="150000"/>
              </a:lnSpc>
              <a:spcBef>
                <a:spcPts val="500"/>
              </a:spcBef>
              <a:spcAft>
                <a:spcPts val="0"/>
              </a:spcAft>
              <a:buClr>
                <a:schemeClr val="lt1"/>
              </a:buClr>
              <a:buSzPts val="1800"/>
              <a:buChar char="•"/>
              <a:defRPr/>
            </a:lvl3pPr>
            <a:lvl4pPr marL="1828800" lvl="3" indent="-342900" algn="l">
              <a:lnSpc>
                <a:spcPct val="150000"/>
              </a:lnSpc>
              <a:spcBef>
                <a:spcPts val="500"/>
              </a:spcBef>
              <a:spcAft>
                <a:spcPts val="0"/>
              </a:spcAft>
              <a:buClr>
                <a:schemeClr val="lt1"/>
              </a:buClr>
              <a:buSzPts val="1800"/>
              <a:buChar char="•"/>
              <a:defRPr/>
            </a:lvl4pPr>
            <a:lvl5pPr marL="2286000" lvl="4" indent="-342900" algn="l">
              <a:lnSpc>
                <a:spcPct val="15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3" name="Google Shape;113;p35"/>
          <p:cNvSpPr txBox="1">
            <a:spLocks noGrp="1"/>
          </p:cNvSpPr>
          <p:nvPr>
            <p:ph type="body" idx="5"/>
          </p:nvPr>
        </p:nvSpPr>
        <p:spPr>
          <a:xfrm>
            <a:off x="8539138" y="3903126"/>
            <a:ext cx="3064668" cy="518795"/>
          </a:xfrm>
          <a:prstGeom prst="rect">
            <a:avLst/>
          </a:prstGeom>
          <a:noFill/>
          <a:ln>
            <a:noFill/>
          </a:ln>
        </p:spPr>
        <p:txBody>
          <a:bodyPr spcFirstLastPara="1" wrap="square" lIns="91425" tIns="45700" rIns="91425" bIns="45700" anchor="t" anchorCtr="0">
            <a:noAutofit/>
          </a:bodyPr>
          <a:lstStyle>
            <a:lvl1pPr marL="457200" lvl="0" indent="-228600" algn="ctr">
              <a:lnSpc>
                <a:spcPct val="150000"/>
              </a:lnSpc>
              <a:spcBef>
                <a:spcPts val="1000"/>
              </a:spcBef>
              <a:spcAft>
                <a:spcPts val="0"/>
              </a:spcAft>
              <a:buClr>
                <a:schemeClr val="lt1"/>
              </a:buClr>
              <a:buSzPts val="1800"/>
              <a:buNone/>
              <a:defRPr sz="1800">
                <a:solidFill>
                  <a:schemeClr val="lt1"/>
                </a:solidFill>
              </a:defRPr>
            </a:lvl1pPr>
            <a:lvl2pPr marL="914400" lvl="1" indent="-228600" algn="l">
              <a:lnSpc>
                <a:spcPct val="150000"/>
              </a:lnSpc>
              <a:spcBef>
                <a:spcPts val="500"/>
              </a:spcBef>
              <a:spcAft>
                <a:spcPts val="0"/>
              </a:spcAft>
              <a:buClr>
                <a:schemeClr val="lt1"/>
              </a:buClr>
              <a:buSzPts val="1400"/>
              <a:buNone/>
              <a:defRPr/>
            </a:lvl2pPr>
            <a:lvl3pPr marL="1371600" lvl="2" indent="-342900" algn="l">
              <a:lnSpc>
                <a:spcPct val="150000"/>
              </a:lnSpc>
              <a:spcBef>
                <a:spcPts val="500"/>
              </a:spcBef>
              <a:spcAft>
                <a:spcPts val="0"/>
              </a:spcAft>
              <a:buClr>
                <a:schemeClr val="lt1"/>
              </a:buClr>
              <a:buSzPts val="1800"/>
              <a:buChar char="•"/>
              <a:defRPr/>
            </a:lvl3pPr>
            <a:lvl4pPr marL="1828800" lvl="3" indent="-342900" algn="l">
              <a:lnSpc>
                <a:spcPct val="150000"/>
              </a:lnSpc>
              <a:spcBef>
                <a:spcPts val="500"/>
              </a:spcBef>
              <a:spcAft>
                <a:spcPts val="0"/>
              </a:spcAft>
              <a:buClr>
                <a:schemeClr val="lt1"/>
              </a:buClr>
              <a:buSzPts val="1800"/>
              <a:buChar char="•"/>
              <a:defRPr/>
            </a:lvl4pPr>
            <a:lvl5pPr marL="2286000" lvl="4" indent="-342900" algn="l">
              <a:lnSpc>
                <a:spcPct val="15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4" name="Google Shape;114;p35"/>
          <p:cNvSpPr>
            <a:spLocks noGrp="1"/>
          </p:cNvSpPr>
          <p:nvPr>
            <p:ph type="clipArt" idx="6"/>
          </p:nvPr>
        </p:nvSpPr>
        <p:spPr>
          <a:xfrm>
            <a:off x="1754768" y="3098985"/>
            <a:ext cx="731520" cy="731520"/>
          </a:xfrm>
          <a:prstGeom prst="rect">
            <a:avLst/>
          </a:prstGeom>
          <a:noFill/>
          <a:ln>
            <a:noFill/>
          </a:ln>
        </p:spPr>
      </p:sp>
      <p:sp>
        <p:nvSpPr>
          <p:cNvPr id="115" name="Google Shape;115;p35"/>
          <p:cNvSpPr>
            <a:spLocks noGrp="1"/>
          </p:cNvSpPr>
          <p:nvPr>
            <p:ph type="clipArt" idx="7"/>
          </p:nvPr>
        </p:nvSpPr>
        <p:spPr>
          <a:xfrm>
            <a:off x="5730240" y="3098985"/>
            <a:ext cx="731520" cy="731520"/>
          </a:xfrm>
          <a:prstGeom prst="rect">
            <a:avLst/>
          </a:prstGeom>
          <a:noFill/>
          <a:ln>
            <a:noFill/>
          </a:ln>
        </p:spPr>
      </p:sp>
      <p:sp>
        <p:nvSpPr>
          <p:cNvPr id="116" name="Google Shape;116;p35"/>
          <p:cNvSpPr>
            <a:spLocks noGrp="1"/>
          </p:cNvSpPr>
          <p:nvPr>
            <p:ph type="clipArt" idx="8"/>
          </p:nvPr>
        </p:nvSpPr>
        <p:spPr>
          <a:xfrm>
            <a:off x="9705712" y="3098985"/>
            <a:ext cx="731520" cy="73152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dk1"/>
        </a:solidFill>
        <a:effectLst/>
      </p:bgPr>
    </p:bg>
    <p:spTree>
      <p:nvGrpSpPr>
        <p:cNvPr id="1" name="Shape 19"/>
        <p:cNvGrpSpPr/>
        <p:nvPr/>
      </p:nvGrpSpPr>
      <p:grpSpPr>
        <a:xfrm>
          <a:off x="0" y="0"/>
          <a:ext cx="0" cy="0"/>
          <a:chOff x="0" y="0"/>
          <a:chExt cx="0" cy="0"/>
        </a:xfrm>
      </p:grpSpPr>
      <p:sp>
        <p:nvSpPr>
          <p:cNvPr id="20" name="Google Shape;20;p34"/>
          <p:cNvSpPr>
            <a:spLocks noGrp="1"/>
          </p:cNvSpPr>
          <p:nvPr>
            <p:ph type="pic" idx="2"/>
          </p:nvPr>
        </p:nvSpPr>
        <p:spPr>
          <a:xfrm>
            <a:off x="0" y="0"/>
            <a:ext cx="12192000" cy="6858000"/>
          </a:xfrm>
          <a:prstGeom prst="rect">
            <a:avLst/>
          </a:prstGeom>
          <a:noFill/>
          <a:ln>
            <a:noFill/>
          </a:ln>
        </p:spPr>
      </p:sp>
      <p:sp>
        <p:nvSpPr>
          <p:cNvPr id="21" name="Google Shape;21;p34"/>
          <p:cNvSpPr txBox="1">
            <a:spLocks noGrp="1"/>
          </p:cNvSpPr>
          <p:nvPr>
            <p:ph type="title"/>
          </p:nvPr>
        </p:nvSpPr>
        <p:spPr>
          <a:xfrm>
            <a:off x="4038600" y="4607137"/>
            <a:ext cx="4114800" cy="421480"/>
          </a:xfrm>
          <a:prstGeom prst="rect">
            <a:avLst/>
          </a:prstGeom>
          <a:gradFill>
            <a:gsLst>
              <a:gs pos="0">
                <a:schemeClr val="accent5"/>
              </a:gs>
              <a:gs pos="50000">
                <a:schemeClr val="accent1"/>
              </a:gs>
              <a:gs pos="100000">
                <a:srgbClr val="E8995B"/>
              </a:gs>
            </a:gsLst>
            <a:lin ang="10800000" scaled="0"/>
          </a:grad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1400"/>
              <a:buFont typeface="Calibri"/>
              <a:buNone/>
              <a:defRPr sz="1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4"/>
          <p:cNvSpPr txBox="1">
            <a:spLocks noGrp="1"/>
          </p:cNvSpPr>
          <p:nvPr>
            <p:ph type="body" idx="1"/>
          </p:nvPr>
        </p:nvSpPr>
        <p:spPr>
          <a:xfrm>
            <a:off x="1478756" y="1569719"/>
            <a:ext cx="9234488" cy="2651443"/>
          </a:xfrm>
          <a:prstGeom prst="rect">
            <a:avLst/>
          </a:prstGeom>
          <a:noFill/>
          <a:ln>
            <a:noFill/>
          </a:ln>
        </p:spPr>
        <p:txBody>
          <a:bodyPr spcFirstLastPara="1" wrap="square" lIns="91425" tIns="45700" rIns="91425" bIns="45700" anchor="t" anchorCtr="0">
            <a:noAutofit/>
          </a:bodyPr>
          <a:lstStyle>
            <a:lvl1pPr marL="457200" lvl="0" indent="-228600" algn="ctr">
              <a:lnSpc>
                <a:spcPct val="150000"/>
              </a:lnSpc>
              <a:spcBef>
                <a:spcPts val="1000"/>
              </a:spcBef>
              <a:spcAft>
                <a:spcPts val="0"/>
              </a:spcAft>
              <a:buClr>
                <a:schemeClr val="lt1"/>
              </a:buClr>
              <a:buSzPts val="3200"/>
              <a:buNone/>
              <a:defRPr sz="3200"/>
            </a:lvl1pPr>
            <a:lvl2pPr marL="914400" lvl="1" indent="-342900" algn="l">
              <a:lnSpc>
                <a:spcPct val="150000"/>
              </a:lnSpc>
              <a:spcBef>
                <a:spcPts val="500"/>
              </a:spcBef>
              <a:spcAft>
                <a:spcPts val="0"/>
              </a:spcAft>
              <a:buClr>
                <a:schemeClr val="lt1"/>
              </a:buClr>
              <a:buSzPts val="1800"/>
              <a:buChar char="•"/>
              <a:defRPr/>
            </a:lvl2pPr>
            <a:lvl3pPr marL="1371600" lvl="2" indent="-342900" algn="l">
              <a:lnSpc>
                <a:spcPct val="150000"/>
              </a:lnSpc>
              <a:spcBef>
                <a:spcPts val="500"/>
              </a:spcBef>
              <a:spcAft>
                <a:spcPts val="0"/>
              </a:spcAft>
              <a:buClr>
                <a:schemeClr val="lt1"/>
              </a:buClr>
              <a:buSzPts val="1800"/>
              <a:buChar char="•"/>
              <a:defRPr/>
            </a:lvl3pPr>
            <a:lvl4pPr marL="1828800" lvl="3" indent="-342900" algn="l">
              <a:lnSpc>
                <a:spcPct val="150000"/>
              </a:lnSpc>
              <a:spcBef>
                <a:spcPts val="500"/>
              </a:spcBef>
              <a:spcAft>
                <a:spcPts val="0"/>
              </a:spcAft>
              <a:buClr>
                <a:schemeClr val="lt1"/>
              </a:buClr>
              <a:buSzPts val="1800"/>
              <a:buChar char="•"/>
              <a:defRPr/>
            </a:lvl4pPr>
            <a:lvl5pPr marL="2286000" lvl="4" indent="-342900" algn="l">
              <a:lnSpc>
                <a:spcPct val="15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dk1"/>
        </a:solidFill>
        <a:effectLst/>
      </p:bgPr>
    </p:bg>
    <p:spTree>
      <p:nvGrpSpPr>
        <p:cNvPr id="1" name="Shape 23"/>
        <p:cNvGrpSpPr/>
        <p:nvPr/>
      </p:nvGrpSpPr>
      <p:grpSpPr>
        <a:xfrm>
          <a:off x="0" y="0"/>
          <a:ext cx="0" cy="0"/>
          <a:chOff x="0" y="0"/>
          <a:chExt cx="0" cy="0"/>
        </a:xfrm>
      </p:grpSpPr>
      <p:sp>
        <p:nvSpPr>
          <p:cNvPr id="24" name="Google Shape;24;p36"/>
          <p:cNvSpPr>
            <a:spLocks noGrp="1"/>
          </p:cNvSpPr>
          <p:nvPr>
            <p:ph type="pic" idx="2"/>
          </p:nvPr>
        </p:nvSpPr>
        <p:spPr>
          <a:xfrm>
            <a:off x="0" y="0"/>
            <a:ext cx="12192000" cy="6858000"/>
          </a:xfrm>
          <a:prstGeom prst="rect">
            <a:avLst/>
          </a:prstGeom>
          <a:noFill/>
          <a:ln>
            <a:noFill/>
          </a:ln>
        </p:spPr>
      </p:sp>
      <p:sp>
        <p:nvSpPr>
          <p:cNvPr id="25" name="Google Shape;25;p36"/>
          <p:cNvSpPr txBox="1">
            <a:spLocks noGrp="1"/>
          </p:cNvSpPr>
          <p:nvPr>
            <p:ph type="title"/>
          </p:nvPr>
        </p:nvSpPr>
        <p:spPr>
          <a:xfrm>
            <a:off x="702365" y="1660810"/>
            <a:ext cx="10787270" cy="83064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6"/>
          <p:cNvSpPr txBox="1">
            <a:spLocks noGrp="1"/>
          </p:cNvSpPr>
          <p:nvPr>
            <p:ph type="body" idx="1"/>
          </p:nvPr>
        </p:nvSpPr>
        <p:spPr>
          <a:xfrm>
            <a:off x="3512343" y="5137992"/>
            <a:ext cx="5167313" cy="518795"/>
          </a:xfrm>
          <a:prstGeom prst="rect">
            <a:avLst/>
          </a:prstGeom>
          <a:gradFill>
            <a:gsLst>
              <a:gs pos="0">
                <a:schemeClr val="accent5"/>
              </a:gs>
              <a:gs pos="50000">
                <a:schemeClr val="accent1"/>
              </a:gs>
              <a:gs pos="100000">
                <a:srgbClr val="E8995B"/>
              </a:gs>
            </a:gsLst>
            <a:lin ang="10800000" scaled="0"/>
          </a:gradFill>
          <a:ln>
            <a:noFill/>
          </a:ln>
        </p:spPr>
        <p:txBody>
          <a:bodyPr spcFirstLastPara="1" wrap="square" lIns="91425" tIns="45700" rIns="91425" bIns="45700" anchor="t" anchorCtr="0">
            <a:noAutofit/>
          </a:bodyPr>
          <a:lstStyle>
            <a:lvl1pPr marL="457200" lvl="0" indent="-228600" algn="ctr">
              <a:lnSpc>
                <a:spcPct val="150000"/>
              </a:lnSpc>
              <a:spcBef>
                <a:spcPts val="1000"/>
              </a:spcBef>
              <a:spcAft>
                <a:spcPts val="0"/>
              </a:spcAft>
              <a:buClr>
                <a:schemeClr val="lt1"/>
              </a:buClr>
              <a:buSzPts val="1800"/>
              <a:buNone/>
              <a:defRPr sz="1800">
                <a:solidFill>
                  <a:schemeClr val="lt1"/>
                </a:solidFill>
              </a:defRPr>
            </a:lvl1pPr>
            <a:lvl2pPr marL="914400" lvl="1" indent="-228600" algn="l">
              <a:lnSpc>
                <a:spcPct val="150000"/>
              </a:lnSpc>
              <a:spcBef>
                <a:spcPts val="500"/>
              </a:spcBef>
              <a:spcAft>
                <a:spcPts val="0"/>
              </a:spcAft>
              <a:buClr>
                <a:schemeClr val="lt1"/>
              </a:buClr>
              <a:buSzPts val="1400"/>
              <a:buNone/>
              <a:defRPr/>
            </a:lvl2pPr>
            <a:lvl3pPr marL="1371600" lvl="2" indent="-342900" algn="l">
              <a:lnSpc>
                <a:spcPct val="150000"/>
              </a:lnSpc>
              <a:spcBef>
                <a:spcPts val="500"/>
              </a:spcBef>
              <a:spcAft>
                <a:spcPts val="0"/>
              </a:spcAft>
              <a:buClr>
                <a:schemeClr val="lt1"/>
              </a:buClr>
              <a:buSzPts val="1800"/>
              <a:buChar char="•"/>
              <a:defRPr/>
            </a:lvl3pPr>
            <a:lvl4pPr marL="1828800" lvl="3" indent="-342900" algn="l">
              <a:lnSpc>
                <a:spcPct val="150000"/>
              </a:lnSpc>
              <a:spcBef>
                <a:spcPts val="500"/>
              </a:spcBef>
              <a:spcAft>
                <a:spcPts val="0"/>
              </a:spcAft>
              <a:buClr>
                <a:schemeClr val="lt1"/>
              </a:buClr>
              <a:buSzPts val="1800"/>
              <a:buChar char="•"/>
              <a:defRPr/>
            </a:lvl4pPr>
            <a:lvl5pPr marL="2286000" lvl="4" indent="-342900" algn="l">
              <a:lnSpc>
                <a:spcPct val="15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7" name="Google Shape;27;p36"/>
          <p:cNvSpPr txBox="1">
            <a:spLocks noGrp="1"/>
          </p:cNvSpPr>
          <p:nvPr>
            <p:ph type="body" idx="3"/>
          </p:nvPr>
        </p:nvSpPr>
        <p:spPr>
          <a:xfrm>
            <a:off x="588194" y="3903126"/>
            <a:ext cx="3064668" cy="518795"/>
          </a:xfrm>
          <a:prstGeom prst="rect">
            <a:avLst/>
          </a:prstGeom>
          <a:noFill/>
          <a:ln>
            <a:noFill/>
          </a:ln>
        </p:spPr>
        <p:txBody>
          <a:bodyPr spcFirstLastPara="1" wrap="square" lIns="91425" tIns="45700" rIns="91425" bIns="45700" anchor="t" anchorCtr="0">
            <a:noAutofit/>
          </a:bodyPr>
          <a:lstStyle>
            <a:lvl1pPr marL="457200" lvl="0" indent="-228600" algn="ctr">
              <a:lnSpc>
                <a:spcPct val="150000"/>
              </a:lnSpc>
              <a:spcBef>
                <a:spcPts val="1000"/>
              </a:spcBef>
              <a:spcAft>
                <a:spcPts val="0"/>
              </a:spcAft>
              <a:buClr>
                <a:schemeClr val="lt1"/>
              </a:buClr>
              <a:buSzPts val="1800"/>
              <a:buNone/>
              <a:defRPr sz="1800">
                <a:solidFill>
                  <a:schemeClr val="lt1"/>
                </a:solidFill>
              </a:defRPr>
            </a:lvl1pPr>
            <a:lvl2pPr marL="914400" lvl="1" indent="-228600" algn="l">
              <a:lnSpc>
                <a:spcPct val="150000"/>
              </a:lnSpc>
              <a:spcBef>
                <a:spcPts val="500"/>
              </a:spcBef>
              <a:spcAft>
                <a:spcPts val="0"/>
              </a:spcAft>
              <a:buClr>
                <a:schemeClr val="lt1"/>
              </a:buClr>
              <a:buSzPts val="1400"/>
              <a:buNone/>
              <a:defRPr/>
            </a:lvl2pPr>
            <a:lvl3pPr marL="1371600" lvl="2" indent="-342900" algn="l">
              <a:lnSpc>
                <a:spcPct val="150000"/>
              </a:lnSpc>
              <a:spcBef>
                <a:spcPts val="500"/>
              </a:spcBef>
              <a:spcAft>
                <a:spcPts val="0"/>
              </a:spcAft>
              <a:buClr>
                <a:schemeClr val="lt1"/>
              </a:buClr>
              <a:buSzPts val="1800"/>
              <a:buChar char="•"/>
              <a:defRPr/>
            </a:lvl3pPr>
            <a:lvl4pPr marL="1828800" lvl="3" indent="-342900" algn="l">
              <a:lnSpc>
                <a:spcPct val="150000"/>
              </a:lnSpc>
              <a:spcBef>
                <a:spcPts val="500"/>
              </a:spcBef>
              <a:spcAft>
                <a:spcPts val="0"/>
              </a:spcAft>
              <a:buClr>
                <a:schemeClr val="lt1"/>
              </a:buClr>
              <a:buSzPts val="1800"/>
              <a:buChar char="•"/>
              <a:defRPr/>
            </a:lvl4pPr>
            <a:lvl5pPr marL="2286000" lvl="4" indent="-342900" algn="l">
              <a:lnSpc>
                <a:spcPct val="15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 name="Google Shape;28;p36"/>
          <p:cNvSpPr txBox="1">
            <a:spLocks noGrp="1"/>
          </p:cNvSpPr>
          <p:nvPr>
            <p:ph type="body" idx="4"/>
          </p:nvPr>
        </p:nvSpPr>
        <p:spPr>
          <a:xfrm>
            <a:off x="4563664" y="3893330"/>
            <a:ext cx="3064668" cy="518795"/>
          </a:xfrm>
          <a:prstGeom prst="rect">
            <a:avLst/>
          </a:prstGeom>
          <a:noFill/>
          <a:ln>
            <a:noFill/>
          </a:ln>
        </p:spPr>
        <p:txBody>
          <a:bodyPr spcFirstLastPara="1" wrap="square" lIns="91425" tIns="45700" rIns="91425" bIns="45700" anchor="t" anchorCtr="0">
            <a:noAutofit/>
          </a:bodyPr>
          <a:lstStyle>
            <a:lvl1pPr marL="457200" lvl="0" indent="-228600" algn="ctr">
              <a:lnSpc>
                <a:spcPct val="150000"/>
              </a:lnSpc>
              <a:spcBef>
                <a:spcPts val="1000"/>
              </a:spcBef>
              <a:spcAft>
                <a:spcPts val="0"/>
              </a:spcAft>
              <a:buClr>
                <a:schemeClr val="lt1"/>
              </a:buClr>
              <a:buSzPts val="1800"/>
              <a:buNone/>
              <a:defRPr sz="1800">
                <a:solidFill>
                  <a:schemeClr val="lt1"/>
                </a:solidFill>
              </a:defRPr>
            </a:lvl1pPr>
            <a:lvl2pPr marL="914400" lvl="1" indent="-228600" algn="l">
              <a:lnSpc>
                <a:spcPct val="150000"/>
              </a:lnSpc>
              <a:spcBef>
                <a:spcPts val="500"/>
              </a:spcBef>
              <a:spcAft>
                <a:spcPts val="0"/>
              </a:spcAft>
              <a:buClr>
                <a:schemeClr val="lt1"/>
              </a:buClr>
              <a:buSzPts val="1400"/>
              <a:buNone/>
              <a:defRPr/>
            </a:lvl2pPr>
            <a:lvl3pPr marL="1371600" lvl="2" indent="-342900" algn="l">
              <a:lnSpc>
                <a:spcPct val="150000"/>
              </a:lnSpc>
              <a:spcBef>
                <a:spcPts val="500"/>
              </a:spcBef>
              <a:spcAft>
                <a:spcPts val="0"/>
              </a:spcAft>
              <a:buClr>
                <a:schemeClr val="lt1"/>
              </a:buClr>
              <a:buSzPts val="1800"/>
              <a:buChar char="•"/>
              <a:defRPr/>
            </a:lvl3pPr>
            <a:lvl4pPr marL="1828800" lvl="3" indent="-342900" algn="l">
              <a:lnSpc>
                <a:spcPct val="150000"/>
              </a:lnSpc>
              <a:spcBef>
                <a:spcPts val="500"/>
              </a:spcBef>
              <a:spcAft>
                <a:spcPts val="0"/>
              </a:spcAft>
              <a:buClr>
                <a:schemeClr val="lt1"/>
              </a:buClr>
              <a:buSzPts val="1800"/>
              <a:buChar char="•"/>
              <a:defRPr/>
            </a:lvl4pPr>
            <a:lvl5pPr marL="2286000" lvl="4" indent="-342900" algn="l">
              <a:lnSpc>
                <a:spcPct val="15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9" name="Google Shape;29;p36"/>
          <p:cNvSpPr txBox="1">
            <a:spLocks noGrp="1"/>
          </p:cNvSpPr>
          <p:nvPr>
            <p:ph type="body" idx="5"/>
          </p:nvPr>
        </p:nvSpPr>
        <p:spPr>
          <a:xfrm>
            <a:off x="8539138" y="3903126"/>
            <a:ext cx="3064668" cy="518795"/>
          </a:xfrm>
          <a:prstGeom prst="rect">
            <a:avLst/>
          </a:prstGeom>
          <a:noFill/>
          <a:ln>
            <a:noFill/>
          </a:ln>
        </p:spPr>
        <p:txBody>
          <a:bodyPr spcFirstLastPara="1" wrap="square" lIns="91425" tIns="45700" rIns="91425" bIns="45700" anchor="t" anchorCtr="0">
            <a:noAutofit/>
          </a:bodyPr>
          <a:lstStyle>
            <a:lvl1pPr marL="457200" lvl="0" indent="-228600" algn="ctr">
              <a:lnSpc>
                <a:spcPct val="150000"/>
              </a:lnSpc>
              <a:spcBef>
                <a:spcPts val="1000"/>
              </a:spcBef>
              <a:spcAft>
                <a:spcPts val="0"/>
              </a:spcAft>
              <a:buClr>
                <a:schemeClr val="lt1"/>
              </a:buClr>
              <a:buSzPts val="1800"/>
              <a:buNone/>
              <a:defRPr sz="1800">
                <a:solidFill>
                  <a:schemeClr val="lt1"/>
                </a:solidFill>
              </a:defRPr>
            </a:lvl1pPr>
            <a:lvl2pPr marL="914400" lvl="1" indent="-228600" algn="l">
              <a:lnSpc>
                <a:spcPct val="150000"/>
              </a:lnSpc>
              <a:spcBef>
                <a:spcPts val="500"/>
              </a:spcBef>
              <a:spcAft>
                <a:spcPts val="0"/>
              </a:spcAft>
              <a:buClr>
                <a:schemeClr val="lt1"/>
              </a:buClr>
              <a:buSzPts val="1400"/>
              <a:buNone/>
              <a:defRPr/>
            </a:lvl2pPr>
            <a:lvl3pPr marL="1371600" lvl="2" indent="-342900" algn="l">
              <a:lnSpc>
                <a:spcPct val="150000"/>
              </a:lnSpc>
              <a:spcBef>
                <a:spcPts val="500"/>
              </a:spcBef>
              <a:spcAft>
                <a:spcPts val="0"/>
              </a:spcAft>
              <a:buClr>
                <a:schemeClr val="lt1"/>
              </a:buClr>
              <a:buSzPts val="1800"/>
              <a:buChar char="•"/>
              <a:defRPr/>
            </a:lvl3pPr>
            <a:lvl4pPr marL="1828800" lvl="3" indent="-342900" algn="l">
              <a:lnSpc>
                <a:spcPct val="150000"/>
              </a:lnSpc>
              <a:spcBef>
                <a:spcPts val="500"/>
              </a:spcBef>
              <a:spcAft>
                <a:spcPts val="0"/>
              </a:spcAft>
              <a:buClr>
                <a:schemeClr val="lt1"/>
              </a:buClr>
              <a:buSzPts val="1800"/>
              <a:buChar char="•"/>
              <a:defRPr/>
            </a:lvl4pPr>
            <a:lvl5pPr marL="2286000" lvl="4" indent="-342900" algn="l">
              <a:lnSpc>
                <a:spcPct val="15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0" name="Google Shape;30;p36"/>
          <p:cNvSpPr>
            <a:spLocks noGrp="1"/>
          </p:cNvSpPr>
          <p:nvPr>
            <p:ph type="clipArt" idx="6"/>
          </p:nvPr>
        </p:nvSpPr>
        <p:spPr>
          <a:xfrm>
            <a:off x="1754768" y="3098985"/>
            <a:ext cx="731520" cy="731520"/>
          </a:xfrm>
          <a:prstGeom prst="rect">
            <a:avLst/>
          </a:prstGeom>
          <a:noFill/>
          <a:ln>
            <a:noFill/>
          </a:ln>
        </p:spPr>
      </p:sp>
      <p:sp>
        <p:nvSpPr>
          <p:cNvPr id="31" name="Google Shape;31;p36"/>
          <p:cNvSpPr>
            <a:spLocks noGrp="1"/>
          </p:cNvSpPr>
          <p:nvPr>
            <p:ph type="clipArt" idx="7"/>
          </p:nvPr>
        </p:nvSpPr>
        <p:spPr>
          <a:xfrm>
            <a:off x="5730240" y="3098985"/>
            <a:ext cx="731520" cy="731520"/>
          </a:xfrm>
          <a:prstGeom prst="rect">
            <a:avLst/>
          </a:prstGeom>
          <a:noFill/>
          <a:ln>
            <a:noFill/>
          </a:ln>
        </p:spPr>
      </p:sp>
      <p:sp>
        <p:nvSpPr>
          <p:cNvPr id="32" name="Google Shape;32;p36"/>
          <p:cNvSpPr>
            <a:spLocks noGrp="1"/>
          </p:cNvSpPr>
          <p:nvPr>
            <p:ph type="clipArt" idx="8"/>
          </p:nvPr>
        </p:nvSpPr>
        <p:spPr>
          <a:xfrm>
            <a:off x="9705712" y="3098985"/>
            <a:ext cx="731520" cy="73152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38"/>
        <p:cNvGrpSpPr/>
        <p:nvPr/>
      </p:nvGrpSpPr>
      <p:grpSpPr>
        <a:xfrm>
          <a:off x="0" y="0"/>
          <a:ext cx="0" cy="0"/>
          <a:chOff x="0" y="0"/>
          <a:chExt cx="0" cy="0"/>
        </a:xfrm>
      </p:grpSpPr>
      <p:sp>
        <p:nvSpPr>
          <p:cNvPr id="39" name="Google Shape;39;p31"/>
          <p:cNvSpPr>
            <a:spLocks noGrp="1"/>
          </p:cNvSpPr>
          <p:nvPr>
            <p:ph type="pic" idx="2"/>
          </p:nvPr>
        </p:nvSpPr>
        <p:spPr>
          <a:xfrm>
            <a:off x="0" y="0"/>
            <a:ext cx="6096000" cy="6858000"/>
          </a:xfrm>
          <a:prstGeom prst="parallelogram">
            <a:avLst>
              <a:gd name="adj" fmla="val 25000"/>
            </a:avLst>
          </a:prstGeom>
          <a:noFill/>
          <a:ln>
            <a:noFill/>
          </a:ln>
        </p:spPr>
      </p:sp>
      <p:sp>
        <p:nvSpPr>
          <p:cNvPr id="40" name="Google Shape;40;p31"/>
          <p:cNvSpPr txBox="1">
            <a:spLocks noGrp="1"/>
          </p:cNvSpPr>
          <p:nvPr>
            <p:ph type="title"/>
          </p:nvPr>
        </p:nvSpPr>
        <p:spPr>
          <a:xfrm>
            <a:off x="7068819" y="642927"/>
            <a:ext cx="4846320" cy="1435947"/>
          </a:xfrm>
          <a:prstGeom prst="rect">
            <a:avLst/>
          </a:prstGeom>
          <a:noFill/>
          <a:ln>
            <a:noFill/>
          </a:ln>
        </p:spPr>
        <p:txBody>
          <a:bodyPr spcFirstLastPara="1" wrap="square" lIns="91425" tIns="45700" rIns="91425" bIns="45700" anchor="t" anchorCtr="0">
            <a:noAutofit/>
          </a:bodyPr>
          <a:lstStyle>
            <a:lvl1pPr lvl="0" algn="l">
              <a:lnSpc>
                <a:spcPct val="150000"/>
              </a:lnSpc>
              <a:spcBef>
                <a:spcPts val="1000"/>
              </a:spcBef>
              <a:spcAft>
                <a:spcPts val="0"/>
              </a:spcAft>
              <a:buClr>
                <a:schemeClr val="dk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31"/>
          <p:cNvSpPr txBox="1">
            <a:spLocks noGrp="1"/>
          </p:cNvSpPr>
          <p:nvPr>
            <p:ph type="body" idx="1"/>
          </p:nvPr>
        </p:nvSpPr>
        <p:spPr>
          <a:xfrm>
            <a:off x="7068820" y="2078875"/>
            <a:ext cx="4114800" cy="3798888"/>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dk1"/>
              </a:buClr>
              <a:buSzPts val="1800"/>
              <a:buNone/>
              <a:defRPr sz="1800"/>
            </a:lvl1pPr>
            <a:lvl2pPr marL="914400" lvl="1" indent="-342900" algn="l">
              <a:lnSpc>
                <a:spcPct val="150000"/>
              </a:lnSpc>
              <a:spcBef>
                <a:spcPts val="500"/>
              </a:spcBef>
              <a:spcAft>
                <a:spcPts val="0"/>
              </a:spcAft>
              <a:buClr>
                <a:schemeClr val="dk1"/>
              </a:buClr>
              <a:buSzPts val="1800"/>
              <a:buChar char="•"/>
              <a:defRPr/>
            </a:lvl2pPr>
            <a:lvl3pPr marL="1371600" lvl="2" indent="-342900" algn="l">
              <a:lnSpc>
                <a:spcPct val="150000"/>
              </a:lnSpc>
              <a:spcBef>
                <a:spcPts val="500"/>
              </a:spcBef>
              <a:spcAft>
                <a:spcPts val="0"/>
              </a:spcAft>
              <a:buClr>
                <a:schemeClr val="dk1"/>
              </a:buClr>
              <a:buSzPts val="1800"/>
              <a:buChar char="•"/>
              <a:defRPr/>
            </a:lvl3pPr>
            <a:lvl4pPr marL="1828800" lvl="3" indent="-342900" algn="l">
              <a:lnSpc>
                <a:spcPct val="150000"/>
              </a:lnSpc>
              <a:spcBef>
                <a:spcPts val="500"/>
              </a:spcBef>
              <a:spcAft>
                <a:spcPts val="0"/>
              </a:spcAft>
              <a:buClr>
                <a:schemeClr val="dk1"/>
              </a:buClr>
              <a:buSzPts val="1800"/>
              <a:buChar char="•"/>
              <a:defRPr/>
            </a:lvl4pPr>
            <a:lvl5pPr marL="2286000" lvl="4" indent="-342900" algn="l">
              <a:lnSpc>
                <a:spcPct val="15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31"/>
          <p:cNvSpPr/>
          <p:nvPr/>
        </p:nvSpPr>
        <p:spPr>
          <a:xfrm>
            <a:off x="7068820" y="6303963"/>
            <a:ext cx="3014980" cy="554037"/>
          </a:xfrm>
          <a:prstGeom prst="rect">
            <a:avLst/>
          </a:prstGeom>
          <a:gradFill>
            <a:gsLst>
              <a:gs pos="0">
                <a:schemeClr val="accent5"/>
              </a:gs>
              <a:gs pos="50000">
                <a:schemeClr val="accent1"/>
              </a:gs>
              <a:gs pos="100000">
                <a:srgbClr val="E8995B"/>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 name="Google Shape;44;p31"/>
          <p:cNvSpPr txBox="1">
            <a:spLocks noGrp="1"/>
          </p:cNvSpPr>
          <p:nvPr>
            <p:ph type="ftr" idx="11"/>
          </p:nvPr>
        </p:nvSpPr>
        <p:spPr>
          <a:xfrm>
            <a:off x="6518910" y="6398418"/>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45"/>
        <p:cNvGrpSpPr/>
        <p:nvPr/>
      </p:nvGrpSpPr>
      <p:grpSpPr>
        <a:xfrm>
          <a:off x="0" y="0"/>
          <a:ext cx="0" cy="0"/>
          <a:chOff x="0" y="0"/>
          <a:chExt cx="0" cy="0"/>
        </a:xfrm>
      </p:grpSpPr>
      <p:sp>
        <p:nvSpPr>
          <p:cNvPr id="46" name="Google Shape;46;p32"/>
          <p:cNvSpPr>
            <a:spLocks noGrp="1"/>
          </p:cNvSpPr>
          <p:nvPr>
            <p:ph type="pic" idx="2"/>
          </p:nvPr>
        </p:nvSpPr>
        <p:spPr>
          <a:xfrm>
            <a:off x="0" y="0"/>
            <a:ext cx="5416550" cy="6858000"/>
          </a:xfrm>
          <a:prstGeom prst="rect">
            <a:avLst/>
          </a:prstGeom>
          <a:noFill/>
          <a:ln>
            <a:noFill/>
          </a:ln>
        </p:spPr>
      </p:sp>
      <p:sp>
        <p:nvSpPr>
          <p:cNvPr id="47" name="Google Shape;47;p32"/>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8" name="Google Shape;48;p32"/>
          <p:cNvSpPr txBox="1">
            <a:spLocks noGrp="1"/>
          </p:cNvSpPr>
          <p:nvPr>
            <p:ph type="body" idx="1"/>
          </p:nvPr>
        </p:nvSpPr>
        <p:spPr>
          <a:xfrm>
            <a:off x="6096000" y="1661160"/>
            <a:ext cx="4646246" cy="2218585"/>
          </a:xfrm>
          <a:prstGeom prst="rect">
            <a:avLst/>
          </a:prstGeom>
          <a:noFill/>
          <a:ln>
            <a:noFill/>
          </a:ln>
        </p:spPr>
        <p:txBody>
          <a:bodyPr spcFirstLastPara="1" wrap="square" lIns="91425" tIns="45700" rIns="91425" bIns="45700" anchor="t" anchorCtr="0">
            <a:noAutofit/>
          </a:bodyPr>
          <a:lstStyle>
            <a:lvl1pPr marL="457200" lvl="0" indent="-330200" algn="l">
              <a:lnSpc>
                <a:spcPct val="150000"/>
              </a:lnSpc>
              <a:spcBef>
                <a:spcPts val="1000"/>
              </a:spcBef>
              <a:spcAft>
                <a:spcPts val="0"/>
              </a:spcAft>
              <a:buClr>
                <a:schemeClr val="dk1"/>
              </a:buClr>
              <a:buSzPts val="1600"/>
              <a:buChar char="•"/>
              <a:defRPr/>
            </a:lvl1pPr>
            <a:lvl2pPr marL="914400" lvl="1" indent="-342900" algn="l">
              <a:lnSpc>
                <a:spcPct val="150000"/>
              </a:lnSpc>
              <a:spcBef>
                <a:spcPts val="500"/>
              </a:spcBef>
              <a:spcAft>
                <a:spcPts val="0"/>
              </a:spcAft>
              <a:buClr>
                <a:schemeClr val="dk1"/>
              </a:buClr>
              <a:buSzPts val="1800"/>
              <a:buChar char="•"/>
              <a:defRPr/>
            </a:lvl2pPr>
            <a:lvl3pPr marL="1371600" lvl="2" indent="-342900" algn="l">
              <a:lnSpc>
                <a:spcPct val="150000"/>
              </a:lnSpc>
              <a:spcBef>
                <a:spcPts val="500"/>
              </a:spcBef>
              <a:spcAft>
                <a:spcPts val="0"/>
              </a:spcAft>
              <a:buClr>
                <a:schemeClr val="dk1"/>
              </a:buClr>
              <a:buSzPts val="1800"/>
              <a:buChar char="•"/>
              <a:defRPr/>
            </a:lvl3pPr>
            <a:lvl4pPr marL="1828800" lvl="3" indent="-342900" algn="l">
              <a:lnSpc>
                <a:spcPct val="150000"/>
              </a:lnSpc>
              <a:spcBef>
                <a:spcPts val="500"/>
              </a:spcBef>
              <a:spcAft>
                <a:spcPts val="0"/>
              </a:spcAft>
              <a:buClr>
                <a:schemeClr val="dk1"/>
              </a:buClr>
              <a:buSzPts val="1800"/>
              <a:buChar char="•"/>
              <a:defRPr/>
            </a:lvl4pPr>
            <a:lvl5pPr marL="2286000" lvl="4" indent="-342900" algn="l">
              <a:lnSpc>
                <a:spcPct val="15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2"/>
          <p:cNvSpPr txBox="1"/>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a:t>
            </a:fld>
            <a:endParaRPr sz="1200" b="0" i="0" u="none" strike="noStrike" cap="none">
              <a:solidFill>
                <a:srgbClr val="888888"/>
              </a:solidFill>
              <a:latin typeface="Calibri"/>
              <a:ea typeface="Calibri"/>
              <a:cs typeface="Calibri"/>
              <a:sym typeface="Calibri"/>
            </a:endParaRPr>
          </a:p>
        </p:txBody>
      </p:sp>
      <p:sp>
        <p:nvSpPr>
          <p:cNvPr id="50" name="Google Shape;50;p32"/>
          <p:cNvSpPr txBox="1">
            <a:spLocks noGrp="1"/>
          </p:cNvSpPr>
          <p:nvPr>
            <p:ph type="title"/>
          </p:nvPr>
        </p:nvSpPr>
        <p:spPr>
          <a:xfrm>
            <a:off x="6095999" y="612037"/>
            <a:ext cx="5897218" cy="884238"/>
          </a:xfrm>
          <a:prstGeom prst="rect">
            <a:avLst/>
          </a:prstGeom>
          <a:noFill/>
          <a:ln>
            <a:noFill/>
          </a:ln>
        </p:spPr>
        <p:txBody>
          <a:bodyPr spcFirstLastPara="1" wrap="square" lIns="91425" tIns="45700" rIns="91425" bIns="45700" anchor="t" anchorCtr="0">
            <a:noAutofit/>
          </a:bodyPr>
          <a:lstStyle>
            <a:lvl1pPr lvl="0" algn="l">
              <a:lnSpc>
                <a:spcPct val="150000"/>
              </a:lnSpc>
              <a:spcBef>
                <a:spcPts val="100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p:nvPr/>
        </p:nvSpPr>
        <p:spPr>
          <a:xfrm>
            <a:off x="6107044" y="6303963"/>
            <a:ext cx="3014980" cy="554037"/>
          </a:xfrm>
          <a:prstGeom prst="rect">
            <a:avLst/>
          </a:prstGeom>
          <a:gradFill>
            <a:gsLst>
              <a:gs pos="0">
                <a:schemeClr val="accent5"/>
              </a:gs>
              <a:gs pos="50000">
                <a:schemeClr val="accent1"/>
              </a:gs>
              <a:gs pos="100000">
                <a:srgbClr val="E8995B"/>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Calibri"/>
              <a:buNone/>
            </a:pPr>
            <a:r>
              <a:rPr lang="en-US" sz="1400" b="0" i="0" u="none" strike="noStrike" cap="none">
                <a:solidFill>
                  <a:schemeClr val="lt1"/>
                </a:solidFill>
                <a:latin typeface="Calibri"/>
                <a:ea typeface="Calibri"/>
                <a:cs typeface="Calibri"/>
                <a:sym typeface="Calibri"/>
              </a:rPr>
              <a:t>ENGR.MUHAMMAD UMER HAROON</a:t>
            </a:r>
            <a:endParaRPr/>
          </a:p>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dk1"/>
        </a:solidFill>
        <a:effectLst/>
      </p:bgPr>
    </p:bg>
    <p:spTree>
      <p:nvGrpSpPr>
        <p:cNvPr id="1" name="Shape 52"/>
        <p:cNvGrpSpPr/>
        <p:nvPr/>
      </p:nvGrpSpPr>
      <p:grpSpPr>
        <a:xfrm>
          <a:off x="0" y="0"/>
          <a:ext cx="0" cy="0"/>
          <a:chOff x="0" y="0"/>
          <a:chExt cx="0" cy="0"/>
        </a:xfrm>
      </p:grpSpPr>
      <p:sp>
        <p:nvSpPr>
          <p:cNvPr id="53" name="Google Shape;53;p29"/>
          <p:cNvSpPr>
            <a:spLocks noGrp="1"/>
          </p:cNvSpPr>
          <p:nvPr>
            <p:ph type="pic" idx="2"/>
          </p:nvPr>
        </p:nvSpPr>
        <p:spPr>
          <a:xfrm>
            <a:off x="0" y="0"/>
            <a:ext cx="12192000" cy="6858000"/>
          </a:xfrm>
          <a:prstGeom prst="rect">
            <a:avLst/>
          </a:prstGeom>
          <a:noFill/>
          <a:ln>
            <a:noFill/>
          </a:ln>
        </p:spPr>
      </p:sp>
      <p:sp>
        <p:nvSpPr>
          <p:cNvPr id="54" name="Google Shape;54;p29"/>
          <p:cNvSpPr txBox="1">
            <a:spLocks noGrp="1"/>
          </p:cNvSpPr>
          <p:nvPr>
            <p:ph type="body" idx="1"/>
          </p:nvPr>
        </p:nvSpPr>
        <p:spPr>
          <a:xfrm>
            <a:off x="3512343" y="5922140"/>
            <a:ext cx="5167313" cy="518795"/>
          </a:xfrm>
          <a:prstGeom prst="rect">
            <a:avLst/>
          </a:prstGeom>
          <a:noFill/>
          <a:ln>
            <a:noFill/>
          </a:ln>
        </p:spPr>
        <p:txBody>
          <a:bodyPr spcFirstLastPara="1" wrap="square" lIns="91425" tIns="45700" rIns="91425" bIns="45700" anchor="t" anchorCtr="0">
            <a:noAutofit/>
          </a:bodyPr>
          <a:lstStyle>
            <a:lvl1pPr marL="457200" lvl="0" indent="-228600" algn="ctr">
              <a:lnSpc>
                <a:spcPct val="150000"/>
              </a:lnSpc>
              <a:spcBef>
                <a:spcPts val="1000"/>
              </a:spcBef>
              <a:spcAft>
                <a:spcPts val="0"/>
              </a:spcAft>
              <a:buClr>
                <a:schemeClr val="lt1"/>
              </a:buClr>
              <a:buSzPts val="1800"/>
              <a:buNone/>
              <a:defRPr sz="1800">
                <a:solidFill>
                  <a:schemeClr val="lt1"/>
                </a:solidFill>
              </a:defRPr>
            </a:lvl1pPr>
            <a:lvl2pPr marL="914400" lvl="1" indent="-228600" algn="l">
              <a:lnSpc>
                <a:spcPct val="150000"/>
              </a:lnSpc>
              <a:spcBef>
                <a:spcPts val="500"/>
              </a:spcBef>
              <a:spcAft>
                <a:spcPts val="0"/>
              </a:spcAft>
              <a:buClr>
                <a:schemeClr val="lt1"/>
              </a:buClr>
              <a:buSzPts val="1400"/>
              <a:buNone/>
              <a:defRPr/>
            </a:lvl2pPr>
            <a:lvl3pPr marL="1371600" lvl="2" indent="-342900" algn="l">
              <a:lnSpc>
                <a:spcPct val="150000"/>
              </a:lnSpc>
              <a:spcBef>
                <a:spcPts val="500"/>
              </a:spcBef>
              <a:spcAft>
                <a:spcPts val="0"/>
              </a:spcAft>
              <a:buClr>
                <a:schemeClr val="lt1"/>
              </a:buClr>
              <a:buSzPts val="1800"/>
              <a:buChar char="•"/>
              <a:defRPr/>
            </a:lvl3pPr>
            <a:lvl4pPr marL="1828800" lvl="3" indent="-342900" algn="l">
              <a:lnSpc>
                <a:spcPct val="150000"/>
              </a:lnSpc>
              <a:spcBef>
                <a:spcPts val="500"/>
              </a:spcBef>
              <a:spcAft>
                <a:spcPts val="0"/>
              </a:spcAft>
              <a:buClr>
                <a:schemeClr val="lt1"/>
              </a:buClr>
              <a:buSzPts val="1800"/>
              <a:buChar char="•"/>
              <a:defRPr/>
            </a:lvl4pPr>
            <a:lvl5pPr marL="2286000" lvl="4" indent="-342900" algn="l">
              <a:lnSpc>
                <a:spcPct val="15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5" name="Google Shape;55;p29"/>
          <p:cNvSpPr txBox="1">
            <a:spLocks noGrp="1"/>
          </p:cNvSpPr>
          <p:nvPr>
            <p:ph type="body" idx="3"/>
          </p:nvPr>
        </p:nvSpPr>
        <p:spPr>
          <a:xfrm>
            <a:off x="4038600" y="3608511"/>
            <a:ext cx="4114800" cy="518795"/>
          </a:xfrm>
          <a:prstGeom prst="rect">
            <a:avLst/>
          </a:prstGeom>
          <a:gradFill>
            <a:gsLst>
              <a:gs pos="0">
                <a:schemeClr val="accent5"/>
              </a:gs>
              <a:gs pos="50000">
                <a:schemeClr val="accent1"/>
              </a:gs>
              <a:gs pos="100000">
                <a:srgbClr val="E8995B"/>
              </a:gs>
            </a:gsLst>
            <a:lin ang="10800000" scaled="0"/>
          </a:gradFill>
          <a:ln>
            <a:noFill/>
          </a:ln>
        </p:spPr>
        <p:txBody>
          <a:bodyPr spcFirstLastPara="1" wrap="square" lIns="91425" tIns="45700" rIns="91425" bIns="45700" anchor="t" anchorCtr="0">
            <a:noAutofit/>
          </a:bodyPr>
          <a:lstStyle>
            <a:lvl1pPr marL="457200" lvl="0" indent="-228600" algn="ctr">
              <a:lnSpc>
                <a:spcPct val="150000"/>
              </a:lnSpc>
              <a:spcBef>
                <a:spcPts val="1000"/>
              </a:spcBef>
              <a:spcAft>
                <a:spcPts val="0"/>
              </a:spcAft>
              <a:buClr>
                <a:schemeClr val="lt1"/>
              </a:buClr>
              <a:buSzPts val="1800"/>
              <a:buNone/>
              <a:defRPr sz="1800" cap="none"/>
            </a:lvl1pPr>
            <a:lvl2pPr marL="914400" lvl="1" indent="-342900" algn="l">
              <a:lnSpc>
                <a:spcPct val="150000"/>
              </a:lnSpc>
              <a:spcBef>
                <a:spcPts val="500"/>
              </a:spcBef>
              <a:spcAft>
                <a:spcPts val="0"/>
              </a:spcAft>
              <a:buClr>
                <a:schemeClr val="lt1"/>
              </a:buClr>
              <a:buSzPts val="1800"/>
              <a:buChar char="•"/>
              <a:defRPr/>
            </a:lvl2pPr>
            <a:lvl3pPr marL="1371600" lvl="2" indent="-342900" algn="l">
              <a:lnSpc>
                <a:spcPct val="150000"/>
              </a:lnSpc>
              <a:spcBef>
                <a:spcPts val="500"/>
              </a:spcBef>
              <a:spcAft>
                <a:spcPts val="0"/>
              </a:spcAft>
              <a:buClr>
                <a:schemeClr val="lt1"/>
              </a:buClr>
              <a:buSzPts val="1800"/>
              <a:buChar char="•"/>
              <a:defRPr/>
            </a:lvl3pPr>
            <a:lvl4pPr marL="1828800" lvl="3" indent="-342900" algn="l">
              <a:lnSpc>
                <a:spcPct val="150000"/>
              </a:lnSpc>
              <a:spcBef>
                <a:spcPts val="500"/>
              </a:spcBef>
              <a:spcAft>
                <a:spcPts val="0"/>
              </a:spcAft>
              <a:buClr>
                <a:schemeClr val="lt1"/>
              </a:buClr>
              <a:buSzPts val="1800"/>
              <a:buChar char="•"/>
              <a:defRPr/>
            </a:lvl4pPr>
            <a:lvl5pPr marL="2286000" lvl="4" indent="-342900" algn="l">
              <a:lnSpc>
                <a:spcPct val="15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6" name="Google Shape;56;p29"/>
          <p:cNvSpPr txBox="1">
            <a:spLocks noGrp="1"/>
          </p:cNvSpPr>
          <p:nvPr>
            <p:ph type="title"/>
          </p:nvPr>
        </p:nvSpPr>
        <p:spPr>
          <a:xfrm>
            <a:off x="350836" y="2445633"/>
            <a:ext cx="11490325" cy="823913"/>
          </a:xfrm>
          <a:prstGeom prst="rect">
            <a:avLst/>
          </a:prstGeom>
          <a:noFill/>
          <a:ln>
            <a:noFill/>
          </a:ln>
        </p:spPr>
        <p:txBody>
          <a:bodyPr spcFirstLastPara="1" wrap="square" lIns="91425" tIns="45700" rIns="91425" bIns="45700" anchor="ctr" anchorCtr="0">
            <a:noAutofit/>
          </a:bodyPr>
          <a:lstStyle>
            <a:lvl1pPr lvl="0" algn="ctr">
              <a:lnSpc>
                <a:spcPct val="150000"/>
              </a:lnSpc>
              <a:spcBef>
                <a:spcPts val="1000"/>
              </a:spcBef>
              <a:spcAft>
                <a:spcPts val="0"/>
              </a:spcAft>
              <a:buClr>
                <a:schemeClr val="lt1"/>
              </a:buClr>
              <a:buSzPts val="4000"/>
              <a:buFont typeface="Calibri"/>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57"/>
        <p:cNvGrpSpPr/>
        <p:nvPr/>
      </p:nvGrpSpPr>
      <p:grpSpPr>
        <a:xfrm>
          <a:off x="0" y="0"/>
          <a:ext cx="0" cy="0"/>
          <a:chOff x="0" y="0"/>
          <a:chExt cx="0" cy="0"/>
        </a:xfrm>
      </p:grpSpPr>
      <p:sp>
        <p:nvSpPr>
          <p:cNvPr id="58" name="Google Shape;58;p37"/>
          <p:cNvSpPr txBox="1">
            <a:spLocks noGrp="1"/>
          </p:cNvSpPr>
          <p:nvPr>
            <p:ph type="body" idx="1"/>
          </p:nvPr>
        </p:nvSpPr>
        <p:spPr>
          <a:xfrm>
            <a:off x="6225539" y="1546138"/>
            <a:ext cx="4023360" cy="464871"/>
          </a:xfrm>
          <a:prstGeom prst="rect">
            <a:avLst/>
          </a:prstGeom>
          <a:gradFill>
            <a:gsLst>
              <a:gs pos="0">
                <a:schemeClr val="accent5"/>
              </a:gs>
              <a:gs pos="50000">
                <a:schemeClr val="accent1"/>
              </a:gs>
              <a:gs pos="100000">
                <a:srgbClr val="E8995B"/>
              </a:gs>
            </a:gsLst>
            <a:path path="circle">
              <a:fillToRect l="100000" t="100000"/>
            </a:path>
            <a:tileRect r="-100000" b="-100000"/>
          </a:gradFill>
          <a:ln>
            <a:noFill/>
          </a:ln>
        </p:spPr>
        <p:txBody>
          <a:bodyPr spcFirstLastPara="1" wrap="square" lIns="91425" tIns="45700" rIns="91425" bIns="45700" anchor="ctr" anchorCtr="0">
            <a:noAutofit/>
          </a:bodyPr>
          <a:lstStyle>
            <a:lvl1pPr marL="457200" lvl="0" indent="-228600" algn="ctr">
              <a:lnSpc>
                <a:spcPct val="100000"/>
              </a:lnSpc>
              <a:spcBef>
                <a:spcPts val="0"/>
              </a:spcBef>
              <a:spcAft>
                <a:spcPts val="0"/>
              </a:spcAft>
              <a:buClr>
                <a:schemeClr val="lt1"/>
              </a:buClr>
              <a:buSzPts val="1400"/>
              <a:buNone/>
              <a:defRPr sz="1400">
                <a:solidFill>
                  <a:schemeClr val="lt1"/>
                </a:solidFill>
                <a:latin typeface="Calibri"/>
                <a:ea typeface="Calibri"/>
                <a:cs typeface="Calibri"/>
                <a:sym typeface="Calibri"/>
              </a:defRPr>
            </a:lvl1pPr>
            <a:lvl2pPr marL="914400" lvl="1" indent="-342900" algn="l">
              <a:lnSpc>
                <a:spcPct val="150000"/>
              </a:lnSpc>
              <a:spcBef>
                <a:spcPts val="500"/>
              </a:spcBef>
              <a:spcAft>
                <a:spcPts val="0"/>
              </a:spcAft>
              <a:buClr>
                <a:schemeClr val="dk1"/>
              </a:buClr>
              <a:buSzPts val="1800"/>
              <a:buChar char="•"/>
              <a:defRPr/>
            </a:lvl2pPr>
            <a:lvl3pPr marL="1371600" lvl="2" indent="-342900" algn="l">
              <a:lnSpc>
                <a:spcPct val="150000"/>
              </a:lnSpc>
              <a:spcBef>
                <a:spcPts val="500"/>
              </a:spcBef>
              <a:spcAft>
                <a:spcPts val="0"/>
              </a:spcAft>
              <a:buClr>
                <a:schemeClr val="dk1"/>
              </a:buClr>
              <a:buSzPts val="1800"/>
              <a:buChar char="•"/>
              <a:defRPr/>
            </a:lvl3pPr>
            <a:lvl4pPr marL="1828800" lvl="3" indent="-342900" algn="l">
              <a:lnSpc>
                <a:spcPct val="150000"/>
              </a:lnSpc>
              <a:spcBef>
                <a:spcPts val="500"/>
              </a:spcBef>
              <a:spcAft>
                <a:spcPts val="0"/>
              </a:spcAft>
              <a:buClr>
                <a:schemeClr val="dk1"/>
              </a:buClr>
              <a:buSzPts val="1800"/>
              <a:buChar char="•"/>
              <a:defRPr/>
            </a:lvl4pPr>
            <a:lvl5pPr marL="2286000" lvl="4" indent="-342900" algn="l">
              <a:lnSpc>
                <a:spcPct val="15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a:spLocks noGrp="1"/>
          </p:cNvSpPr>
          <p:nvPr>
            <p:ph type="pic" idx="2"/>
          </p:nvPr>
        </p:nvSpPr>
        <p:spPr>
          <a:xfrm>
            <a:off x="0" y="0"/>
            <a:ext cx="5416550" cy="6846932"/>
          </a:xfrm>
          <a:prstGeom prst="rect">
            <a:avLst/>
          </a:prstGeom>
          <a:noFill/>
          <a:ln>
            <a:noFill/>
          </a:ln>
        </p:spPr>
      </p:sp>
      <p:sp>
        <p:nvSpPr>
          <p:cNvPr id="60" name="Google Shape;60;p37"/>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1" name="Google Shape;61;p37"/>
          <p:cNvSpPr txBox="1">
            <a:spLocks noGrp="1"/>
          </p:cNvSpPr>
          <p:nvPr>
            <p:ph type="body" idx="3"/>
          </p:nvPr>
        </p:nvSpPr>
        <p:spPr>
          <a:xfrm>
            <a:off x="6096000" y="2799617"/>
            <a:ext cx="4646246" cy="2218585"/>
          </a:xfrm>
          <a:prstGeom prst="rect">
            <a:avLst/>
          </a:prstGeom>
          <a:noFill/>
          <a:ln>
            <a:noFill/>
          </a:ln>
        </p:spPr>
        <p:txBody>
          <a:bodyPr spcFirstLastPara="1" wrap="square" lIns="91425" tIns="45700" rIns="91425" bIns="45700" anchor="t" anchorCtr="0">
            <a:noAutofit/>
          </a:bodyPr>
          <a:lstStyle>
            <a:lvl1pPr marL="457200" lvl="0" indent="-330200" algn="l">
              <a:lnSpc>
                <a:spcPct val="150000"/>
              </a:lnSpc>
              <a:spcBef>
                <a:spcPts val="1000"/>
              </a:spcBef>
              <a:spcAft>
                <a:spcPts val="0"/>
              </a:spcAft>
              <a:buClr>
                <a:schemeClr val="dk1"/>
              </a:buClr>
              <a:buSzPts val="1600"/>
              <a:buChar char="•"/>
              <a:defRPr/>
            </a:lvl1pPr>
            <a:lvl2pPr marL="914400" lvl="1" indent="-342900" algn="l">
              <a:lnSpc>
                <a:spcPct val="150000"/>
              </a:lnSpc>
              <a:spcBef>
                <a:spcPts val="500"/>
              </a:spcBef>
              <a:spcAft>
                <a:spcPts val="0"/>
              </a:spcAft>
              <a:buClr>
                <a:schemeClr val="dk1"/>
              </a:buClr>
              <a:buSzPts val="1800"/>
              <a:buChar char="•"/>
              <a:defRPr/>
            </a:lvl2pPr>
            <a:lvl3pPr marL="1371600" lvl="2" indent="-342900" algn="l">
              <a:lnSpc>
                <a:spcPct val="150000"/>
              </a:lnSpc>
              <a:spcBef>
                <a:spcPts val="500"/>
              </a:spcBef>
              <a:spcAft>
                <a:spcPts val="0"/>
              </a:spcAft>
              <a:buClr>
                <a:schemeClr val="dk1"/>
              </a:buClr>
              <a:buSzPts val="1800"/>
              <a:buChar char="•"/>
              <a:defRPr/>
            </a:lvl3pPr>
            <a:lvl4pPr marL="1828800" lvl="3" indent="-342900" algn="l">
              <a:lnSpc>
                <a:spcPct val="150000"/>
              </a:lnSpc>
              <a:spcBef>
                <a:spcPts val="500"/>
              </a:spcBef>
              <a:spcAft>
                <a:spcPts val="0"/>
              </a:spcAft>
              <a:buClr>
                <a:schemeClr val="dk1"/>
              </a:buClr>
              <a:buSzPts val="1800"/>
              <a:buChar char="•"/>
              <a:defRPr/>
            </a:lvl4pPr>
            <a:lvl5pPr marL="2286000" lvl="4" indent="-342900" algn="l">
              <a:lnSpc>
                <a:spcPct val="15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37"/>
          <p:cNvSpPr txBox="1"/>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63" name="Google Shape;63;p37"/>
          <p:cNvSpPr txBox="1">
            <a:spLocks noGrp="1"/>
          </p:cNvSpPr>
          <p:nvPr>
            <p:ph type="title"/>
          </p:nvPr>
        </p:nvSpPr>
        <p:spPr>
          <a:xfrm>
            <a:off x="6095999" y="612037"/>
            <a:ext cx="5897218" cy="884238"/>
          </a:xfrm>
          <a:prstGeom prst="rect">
            <a:avLst/>
          </a:prstGeom>
          <a:noFill/>
          <a:ln>
            <a:noFill/>
          </a:ln>
        </p:spPr>
        <p:txBody>
          <a:bodyPr spcFirstLastPara="1" wrap="square" lIns="91425" tIns="45700" rIns="91425" bIns="45700" anchor="t" anchorCtr="0">
            <a:noAutofit/>
          </a:bodyPr>
          <a:lstStyle>
            <a:lvl1pPr lvl="0" algn="l">
              <a:lnSpc>
                <a:spcPct val="150000"/>
              </a:lnSpc>
              <a:spcBef>
                <a:spcPts val="100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Break">
  <p:cSld name="Section Break">
    <p:spTree>
      <p:nvGrpSpPr>
        <p:cNvPr id="1" name="Shape 64"/>
        <p:cNvGrpSpPr/>
        <p:nvPr/>
      </p:nvGrpSpPr>
      <p:grpSpPr>
        <a:xfrm>
          <a:off x="0" y="0"/>
          <a:ext cx="0" cy="0"/>
          <a:chOff x="0" y="0"/>
          <a:chExt cx="0" cy="0"/>
        </a:xfrm>
      </p:grpSpPr>
      <p:sp>
        <p:nvSpPr>
          <p:cNvPr id="65" name="Google Shape;65;p38"/>
          <p:cNvSpPr>
            <a:spLocks noGrp="1"/>
          </p:cNvSpPr>
          <p:nvPr>
            <p:ph type="pic" idx="2"/>
          </p:nvPr>
        </p:nvSpPr>
        <p:spPr>
          <a:xfrm>
            <a:off x="0" y="0"/>
            <a:ext cx="6096000" cy="6867922"/>
          </a:xfrm>
          <a:prstGeom prst="rect">
            <a:avLst/>
          </a:prstGeom>
          <a:noFill/>
          <a:ln>
            <a:noFill/>
          </a:ln>
        </p:spPr>
      </p:sp>
      <p:sp>
        <p:nvSpPr>
          <p:cNvPr id="66" name="Google Shape;66;p38"/>
          <p:cNvSpPr txBox="1">
            <a:spLocks noGrp="1"/>
          </p:cNvSpPr>
          <p:nvPr>
            <p:ph type="title"/>
          </p:nvPr>
        </p:nvSpPr>
        <p:spPr>
          <a:xfrm>
            <a:off x="6096000" y="2262871"/>
            <a:ext cx="5251450" cy="166129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8"/>
          <p:cNvSpPr txBox="1">
            <a:spLocks noGrp="1"/>
          </p:cNvSpPr>
          <p:nvPr>
            <p:ph type="body" idx="1"/>
          </p:nvPr>
        </p:nvSpPr>
        <p:spPr>
          <a:xfrm>
            <a:off x="6096000" y="4378134"/>
            <a:ext cx="5251450" cy="365125"/>
          </a:xfrm>
          <a:prstGeom prst="rect">
            <a:avLst/>
          </a:prstGeom>
          <a:gradFill>
            <a:gsLst>
              <a:gs pos="0">
                <a:schemeClr val="accent5"/>
              </a:gs>
              <a:gs pos="50000">
                <a:schemeClr val="accent1"/>
              </a:gs>
              <a:gs pos="100000">
                <a:srgbClr val="E8995B"/>
              </a:gs>
            </a:gsLst>
            <a:lin ang="10800000" scaled="0"/>
          </a:grad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chemeClr val="lt1"/>
              </a:buClr>
              <a:buSzPts val="1400"/>
              <a:buNone/>
              <a:defRPr sz="1400" cap="none">
                <a:solidFill>
                  <a:schemeClr val="lt1"/>
                </a:solidFill>
              </a:defRPr>
            </a:lvl1pPr>
            <a:lvl2pPr marL="914400" lvl="1" indent="-228600" algn="l">
              <a:lnSpc>
                <a:spcPct val="150000"/>
              </a:lnSpc>
              <a:spcBef>
                <a:spcPts val="500"/>
              </a:spcBef>
              <a:spcAft>
                <a:spcPts val="0"/>
              </a:spcAft>
              <a:buClr>
                <a:srgbClr val="888888"/>
              </a:buClr>
              <a:buSzPts val="2000"/>
              <a:buNone/>
              <a:defRPr sz="2000">
                <a:solidFill>
                  <a:srgbClr val="888888"/>
                </a:solidFill>
              </a:defRPr>
            </a:lvl2pPr>
            <a:lvl3pPr marL="1371600" lvl="2" indent="-228600" algn="l">
              <a:lnSpc>
                <a:spcPct val="150000"/>
              </a:lnSpc>
              <a:spcBef>
                <a:spcPts val="500"/>
              </a:spcBef>
              <a:spcAft>
                <a:spcPts val="0"/>
              </a:spcAft>
              <a:buClr>
                <a:srgbClr val="888888"/>
              </a:buClr>
              <a:buSzPts val="1800"/>
              <a:buNone/>
              <a:defRPr sz="1800">
                <a:solidFill>
                  <a:srgbClr val="888888"/>
                </a:solidFill>
              </a:defRPr>
            </a:lvl3pPr>
            <a:lvl4pPr marL="1828800" lvl="3" indent="-228600" algn="l">
              <a:lnSpc>
                <a:spcPct val="150000"/>
              </a:lnSpc>
              <a:spcBef>
                <a:spcPts val="500"/>
              </a:spcBef>
              <a:spcAft>
                <a:spcPts val="0"/>
              </a:spcAft>
              <a:buClr>
                <a:srgbClr val="888888"/>
              </a:buClr>
              <a:buSzPts val="1600"/>
              <a:buNone/>
              <a:defRPr sz="1600">
                <a:solidFill>
                  <a:srgbClr val="888888"/>
                </a:solidFill>
              </a:defRPr>
            </a:lvl4pPr>
            <a:lvl5pPr marL="2286000" lvl="4" indent="-228600" algn="l">
              <a:lnSpc>
                <a:spcPct val="15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8" name="Google Shape;6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8"/>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70"/>
        <p:cNvGrpSpPr/>
        <p:nvPr/>
      </p:nvGrpSpPr>
      <p:grpSpPr>
        <a:xfrm>
          <a:off x="0" y="0"/>
          <a:ext cx="0" cy="0"/>
          <a:chOff x="0" y="0"/>
          <a:chExt cx="0" cy="0"/>
        </a:xfrm>
      </p:grpSpPr>
      <p:sp>
        <p:nvSpPr>
          <p:cNvPr id="71" name="Google Shape;71;p39"/>
          <p:cNvSpPr txBox="1">
            <a:spLocks noGrp="1"/>
          </p:cNvSpPr>
          <p:nvPr>
            <p:ph type="title"/>
          </p:nvPr>
        </p:nvSpPr>
        <p:spPr>
          <a:xfrm>
            <a:off x="7792279" y="365125"/>
            <a:ext cx="4018722" cy="573989"/>
          </a:xfrm>
          <a:prstGeom prst="rect">
            <a:avLst/>
          </a:prstGeom>
          <a:noFill/>
          <a:ln>
            <a:noFill/>
          </a:ln>
        </p:spPr>
        <p:txBody>
          <a:bodyPr spcFirstLastPara="1" wrap="square" lIns="0" tIns="45700" rIns="0" bIns="45700" anchor="ctr" anchorCtr="0">
            <a:noAutofit/>
          </a:bodyPr>
          <a:lstStyle>
            <a:lvl1pPr lvl="0" algn="l">
              <a:lnSpc>
                <a:spcPct val="10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39"/>
          <p:cNvSpPr txBox="1">
            <a:spLocks noGrp="1"/>
          </p:cNvSpPr>
          <p:nvPr>
            <p:ph type="body" idx="1"/>
          </p:nvPr>
        </p:nvSpPr>
        <p:spPr>
          <a:xfrm>
            <a:off x="7792279" y="1263841"/>
            <a:ext cx="4018722" cy="4636392"/>
          </a:xfrm>
          <a:prstGeom prst="rect">
            <a:avLst/>
          </a:prstGeom>
          <a:noFill/>
          <a:ln>
            <a:noFill/>
          </a:ln>
        </p:spPr>
        <p:txBody>
          <a:bodyPr spcFirstLastPara="1" wrap="square" lIns="0" tIns="45700" rIns="0" bIns="45700" anchor="t" anchorCtr="0">
            <a:noAutofit/>
          </a:bodyPr>
          <a:lstStyle>
            <a:lvl1pPr marL="457200" lvl="0" indent="-330200" algn="l">
              <a:lnSpc>
                <a:spcPct val="150000"/>
              </a:lnSpc>
              <a:spcBef>
                <a:spcPts val="500"/>
              </a:spcBef>
              <a:spcAft>
                <a:spcPts val="0"/>
              </a:spcAft>
              <a:buClr>
                <a:schemeClr val="dk1"/>
              </a:buClr>
              <a:buSzPts val="1600"/>
              <a:buChar char="•"/>
              <a:defRPr sz="1600"/>
            </a:lvl1pPr>
            <a:lvl2pPr marL="914400" lvl="1" indent="-317500" algn="l">
              <a:lnSpc>
                <a:spcPct val="150000"/>
              </a:lnSpc>
              <a:spcBef>
                <a:spcPts val="500"/>
              </a:spcBef>
              <a:spcAft>
                <a:spcPts val="0"/>
              </a:spcAft>
              <a:buClr>
                <a:schemeClr val="dk1"/>
              </a:buClr>
              <a:buSzPts val="1400"/>
              <a:buChar char="•"/>
              <a:defRPr sz="1400"/>
            </a:lvl2pPr>
            <a:lvl3pPr marL="1371600" lvl="2" indent="-317500" algn="l">
              <a:lnSpc>
                <a:spcPct val="150000"/>
              </a:lnSpc>
              <a:spcBef>
                <a:spcPts val="500"/>
              </a:spcBef>
              <a:spcAft>
                <a:spcPts val="0"/>
              </a:spcAft>
              <a:buClr>
                <a:schemeClr val="dk1"/>
              </a:buClr>
              <a:buSzPts val="1400"/>
              <a:buChar char="•"/>
              <a:defRPr sz="1400"/>
            </a:lvl3pPr>
            <a:lvl4pPr marL="1828800" lvl="3" indent="-304800" algn="l">
              <a:lnSpc>
                <a:spcPct val="150000"/>
              </a:lnSpc>
              <a:spcBef>
                <a:spcPts val="500"/>
              </a:spcBef>
              <a:spcAft>
                <a:spcPts val="0"/>
              </a:spcAft>
              <a:buClr>
                <a:schemeClr val="dk1"/>
              </a:buClr>
              <a:buSzPts val="1200"/>
              <a:buChar char="•"/>
              <a:defRPr sz="1200"/>
            </a:lvl4pPr>
            <a:lvl5pPr marL="2286000" lvl="4" indent="-304800" algn="l">
              <a:lnSpc>
                <a:spcPct val="15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9"/>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4" name="Google Shape;74;p39"/>
          <p:cNvSpPr>
            <a:spLocks noGrp="1"/>
          </p:cNvSpPr>
          <p:nvPr>
            <p:ph type="pic" idx="2"/>
          </p:nvPr>
        </p:nvSpPr>
        <p:spPr>
          <a:xfrm>
            <a:off x="736600" y="365125"/>
            <a:ext cx="2997200" cy="1781979"/>
          </a:xfrm>
          <a:prstGeom prst="rect">
            <a:avLst/>
          </a:prstGeom>
          <a:noFill/>
          <a:ln>
            <a:noFill/>
          </a:ln>
        </p:spPr>
      </p:sp>
      <p:sp>
        <p:nvSpPr>
          <p:cNvPr id="75" name="Google Shape;75;p39"/>
          <p:cNvSpPr>
            <a:spLocks noGrp="1"/>
          </p:cNvSpPr>
          <p:nvPr>
            <p:ph type="pic" idx="3"/>
          </p:nvPr>
        </p:nvSpPr>
        <p:spPr>
          <a:xfrm>
            <a:off x="4051300" y="365125"/>
            <a:ext cx="2997200" cy="1781979"/>
          </a:xfrm>
          <a:prstGeom prst="rect">
            <a:avLst/>
          </a:prstGeom>
          <a:noFill/>
          <a:ln>
            <a:noFill/>
          </a:ln>
        </p:spPr>
      </p:sp>
      <p:sp>
        <p:nvSpPr>
          <p:cNvPr id="76" name="Google Shape;76;p39"/>
          <p:cNvSpPr>
            <a:spLocks noGrp="1"/>
          </p:cNvSpPr>
          <p:nvPr>
            <p:ph type="pic" idx="4"/>
          </p:nvPr>
        </p:nvSpPr>
        <p:spPr>
          <a:xfrm>
            <a:off x="736600" y="2422525"/>
            <a:ext cx="2997200" cy="1781979"/>
          </a:xfrm>
          <a:prstGeom prst="rect">
            <a:avLst/>
          </a:prstGeom>
          <a:noFill/>
          <a:ln>
            <a:noFill/>
          </a:ln>
        </p:spPr>
      </p:sp>
      <p:sp>
        <p:nvSpPr>
          <p:cNvPr id="77" name="Google Shape;77;p39"/>
          <p:cNvSpPr>
            <a:spLocks noGrp="1"/>
          </p:cNvSpPr>
          <p:nvPr>
            <p:ph type="pic" idx="5"/>
          </p:nvPr>
        </p:nvSpPr>
        <p:spPr>
          <a:xfrm>
            <a:off x="4051300" y="2422525"/>
            <a:ext cx="2997200" cy="1781979"/>
          </a:xfrm>
          <a:prstGeom prst="rect">
            <a:avLst/>
          </a:prstGeom>
          <a:noFill/>
          <a:ln>
            <a:noFill/>
          </a:ln>
        </p:spPr>
      </p:sp>
      <p:sp>
        <p:nvSpPr>
          <p:cNvPr id="78" name="Google Shape;78;p39"/>
          <p:cNvSpPr>
            <a:spLocks noGrp="1"/>
          </p:cNvSpPr>
          <p:nvPr>
            <p:ph type="pic" idx="6"/>
          </p:nvPr>
        </p:nvSpPr>
        <p:spPr>
          <a:xfrm>
            <a:off x="736600" y="4479925"/>
            <a:ext cx="2997200" cy="1781979"/>
          </a:xfrm>
          <a:prstGeom prst="rect">
            <a:avLst/>
          </a:prstGeom>
          <a:noFill/>
          <a:ln>
            <a:noFill/>
          </a:ln>
        </p:spPr>
      </p:sp>
      <p:sp>
        <p:nvSpPr>
          <p:cNvPr id="79" name="Google Shape;79;p39"/>
          <p:cNvSpPr>
            <a:spLocks noGrp="1"/>
          </p:cNvSpPr>
          <p:nvPr>
            <p:ph type="pic" idx="7"/>
          </p:nvPr>
        </p:nvSpPr>
        <p:spPr>
          <a:xfrm>
            <a:off x="4051300" y="4479925"/>
            <a:ext cx="2997200" cy="1781979"/>
          </a:xfrm>
          <a:prstGeom prst="rect">
            <a:avLst/>
          </a:prstGeom>
          <a:noFill/>
          <a:ln>
            <a:noFill/>
          </a:ln>
        </p:spPr>
      </p:sp>
      <p:sp>
        <p:nvSpPr>
          <p:cNvPr id="80" name="Google Shape;80;p39"/>
          <p:cNvSpPr/>
          <p:nvPr/>
        </p:nvSpPr>
        <p:spPr>
          <a:xfrm>
            <a:off x="7781678" y="6303963"/>
            <a:ext cx="3014980" cy="554037"/>
          </a:xfrm>
          <a:prstGeom prst="rect">
            <a:avLst/>
          </a:prstGeom>
          <a:gradFill>
            <a:gsLst>
              <a:gs pos="0">
                <a:schemeClr val="accent5"/>
              </a:gs>
              <a:gs pos="50000">
                <a:schemeClr val="accent1"/>
              </a:gs>
              <a:gs pos="100000">
                <a:srgbClr val="E8995B"/>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Calibri"/>
              <a:buNone/>
            </a:pPr>
            <a:r>
              <a:rPr lang="en-US" sz="1400">
                <a:solidFill>
                  <a:schemeClr val="lt1"/>
                </a:solidFill>
                <a:latin typeface="Calibri"/>
                <a:ea typeface="Calibri"/>
                <a:cs typeface="Calibri"/>
                <a:sym typeface="Calibri"/>
              </a:rPr>
              <a:t>ENGR.MUHAMMAD UMER HAROON</a:t>
            </a:r>
            <a:endParaRPr/>
          </a:p>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8"/>
          <p:cNvSpPr txBox="1">
            <a:spLocks noGrp="1"/>
          </p:cNvSpPr>
          <p:nvPr>
            <p:ph type="body" idx="1"/>
          </p:nvPr>
        </p:nvSpPr>
        <p:spPr>
          <a:xfrm>
            <a:off x="594519" y="1365813"/>
            <a:ext cx="10989920" cy="481115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50000"/>
              </a:lnSpc>
              <a:spcBef>
                <a:spcPts val="10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1pPr>
            <a:lvl2pPr marL="914400" marR="0" lvl="1" indent="-317500" algn="l" rtl="0">
              <a:lnSpc>
                <a:spcPct val="150000"/>
              </a:lnSpc>
              <a:spcBef>
                <a:spcPts val="5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2pPr>
            <a:lvl3pPr marL="1371600" marR="0" lvl="2" indent="-317500" algn="l" rtl="0">
              <a:lnSpc>
                <a:spcPct val="150000"/>
              </a:lnSpc>
              <a:spcBef>
                <a:spcPts val="5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3pPr>
            <a:lvl4pPr marL="1828800" marR="0" lvl="3" indent="-304800" algn="l" rtl="0">
              <a:lnSpc>
                <a:spcPct val="150000"/>
              </a:lnSpc>
              <a:spcBef>
                <a:spcPts val="5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4pPr>
            <a:lvl5pPr marL="2286000" marR="0" lvl="4" indent="-304800" algn="l" rtl="0">
              <a:lnSpc>
                <a:spcPct val="150000"/>
              </a:lnSpc>
              <a:spcBef>
                <a:spcPts val="5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28"/>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27"/>
          <p:cNvSpPr txBox="1">
            <a:spLocks noGrp="1"/>
          </p:cNvSpPr>
          <p:nvPr>
            <p:ph type="title"/>
          </p:nvPr>
        </p:nvSpPr>
        <p:spPr>
          <a:xfrm>
            <a:off x="594519" y="365125"/>
            <a:ext cx="11002962" cy="82391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27"/>
          <p:cNvSpPr txBox="1">
            <a:spLocks noGrp="1"/>
          </p:cNvSpPr>
          <p:nvPr>
            <p:ph type="body" idx="1"/>
          </p:nvPr>
        </p:nvSpPr>
        <p:spPr>
          <a:xfrm>
            <a:off x="594519" y="1365813"/>
            <a:ext cx="10989920" cy="481115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50000"/>
              </a:lnSpc>
              <a:spcBef>
                <a:spcPts val="10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lnSpc>
                <a:spcPct val="15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15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27"/>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0"/>
        <p:cNvGrpSpPr/>
        <p:nvPr/>
      </p:nvGrpSpPr>
      <p:grpSpPr>
        <a:xfrm>
          <a:off x="0" y="0"/>
          <a:ext cx="0" cy="0"/>
          <a:chOff x="0" y="0"/>
          <a:chExt cx="0" cy="0"/>
        </a:xfrm>
      </p:grpSpPr>
      <p:pic>
        <p:nvPicPr>
          <p:cNvPr id="121" name="Google Shape;121;p1" descr="abstract image"/>
          <p:cNvPicPr preferRelativeResize="0">
            <a:picLocks noGrp="1"/>
          </p:cNvPicPr>
          <p:nvPr>
            <p:ph type="pic" idx="2"/>
          </p:nvPr>
        </p:nvPicPr>
        <p:blipFill rotWithShape="1">
          <a:blip r:embed="rId3">
            <a:alphaModFix amt="52000"/>
          </a:blip>
          <a:srcRect/>
          <a:stretch/>
        </p:blipFill>
        <p:spPr>
          <a:xfrm>
            <a:off x="0" y="0"/>
            <a:ext cx="12192000" cy="6858000"/>
          </a:xfrm>
          <a:prstGeom prst="rect">
            <a:avLst/>
          </a:prstGeom>
          <a:noFill/>
          <a:ln>
            <a:noFill/>
          </a:ln>
        </p:spPr>
      </p:pic>
      <p:sp>
        <p:nvSpPr>
          <p:cNvPr id="122" name="Google Shape;122;p1"/>
          <p:cNvSpPr txBox="1">
            <a:spLocks noGrp="1"/>
          </p:cNvSpPr>
          <p:nvPr>
            <p:ph type="title"/>
          </p:nvPr>
        </p:nvSpPr>
        <p:spPr>
          <a:xfrm>
            <a:off x="350836" y="2445633"/>
            <a:ext cx="11490325" cy="823913"/>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chemeClr val="lt1"/>
              </a:buClr>
              <a:buSzPts val="4000"/>
              <a:buFont typeface="Calibri"/>
              <a:buNone/>
            </a:pPr>
            <a:r>
              <a:rPr lang="en-US"/>
              <a:t>PROGRAMMING FUNDAMENTALS</a:t>
            </a:r>
            <a:endParaRPr/>
          </a:p>
        </p:txBody>
      </p:sp>
      <p:sp>
        <p:nvSpPr>
          <p:cNvPr id="123" name="Google Shape;123;p1"/>
          <p:cNvSpPr txBox="1">
            <a:spLocks noGrp="1"/>
          </p:cNvSpPr>
          <p:nvPr>
            <p:ph type="body" idx="1"/>
          </p:nvPr>
        </p:nvSpPr>
        <p:spPr>
          <a:xfrm>
            <a:off x="3512343" y="5922140"/>
            <a:ext cx="5167313" cy="518795"/>
          </a:xfrm>
          <a:prstGeom prst="rect">
            <a:avLst/>
          </a:prstGeom>
          <a:noFill/>
          <a:ln>
            <a:noFill/>
          </a:ln>
        </p:spPr>
        <p:txBody>
          <a:bodyPr spcFirstLastPara="1" wrap="square" lIns="91425" tIns="45700" rIns="91425" bIns="45700" anchor="t" anchorCtr="0">
            <a:noAutofit/>
          </a:bodyPr>
          <a:lstStyle/>
          <a:p>
            <a:pPr marL="0" lvl="0" indent="0" algn="ctr" rtl="0">
              <a:lnSpc>
                <a:spcPct val="150000"/>
              </a:lnSpc>
              <a:spcBef>
                <a:spcPts val="0"/>
              </a:spcBef>
              <a:spcAft>
                <a:spcPts val="0"/>
              </a:spcAft>
              <a:buClr>
                <a:schemeClr val="lt1"/>
              </a:buClr>
              <a:buSzPts val="1800"/>
              <a:buNone/>
            </a:pPr>
            <a:r>
              <a:rPr lang="en-US"/>
              <a:t>FALL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0"/>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89" name="Google Shape;289;p10"/>
          <p:cNvSpPr txBox="1">
            <a:spLocks noGrp="1"/>
          </p:cNvSpPr>
          <p:nvPr>
            <p:ph type="body" idx="1"/>
          </p:nvPr>
        </p:nvSpPr>
        <p:spPr>
          <a:xfrm>
            <a:off x="919992" y="1610755"/>
            <a:ext cx="9985696" cy="3632433"/>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1600"/>
              <a:buChar char="•"/>
            </a:pPr>
            <a:r>
              <a:rPr lang="en-US">
                <a:solidFill>
                  <a:schemeClr val="dk1"/>
                </a:solidFill>
                <a:latin typeface="Calibri"/>
                <a:ea typeface="Calibri"/>
                <a:cs typeface="Calibri"/>
                <a:sym typeface="Calibri"/>
              </a:rPr>
              <a:t>RAM and Storage</a:t>
            </a:r>
            <a:endParaRPr/>
          </a:p>
          <a:p>
            <a:pPr marL="228600" lvl="0" indent="-228600" algn="l" rtl="0">
              <a:lnSpc>
                <a:spcPct val="150000"/>
              </a:lnSpc>
              <a:spcBef>
                <a:spcPts val="1000"/>
              </a:spcBef>
              <a:spcAft>
                <a:spcPts val="0"/>
              </a:spcAft>
              <a:buClr>
                <a:schemeClr val="dk1"/>
              </a:buClr>
              <a:buSzPts val="1600"/>
              <a:buChar char="•"/>
            </a:pPr>
            <a:r>
              <a:rPr lang="en-US">
                <a:solidFill>
                  <a:schemeClr val="dk1"/>
                </a:solidFill>
                <a:latin typeface="Calibri"/>
                <a:ea typeface="Calibri"/>
                <a:cs typeface="Calibri"/>
                <a:sym typeface="Calibri"/>
              </a:rPr>
              <a:t>Compiler</a:t>
            </a:r>
            <a:endParaRPr/>
          </a:p>
          <a:p>
            <a:pPr marL="228600" lvl="0" indent="-228600" algn="l" rtl="0">
              <a:lnSpc>
                <a:spcPct val="150000"/>
              </a:lnSpc>
              <a:spcBef>
                <a:spcPts val="1000"/>
              </a:spcBef>
              <a:spcAft>
                <a:spcPts val="0"/>
              </a:spcAft>
              <a:buClr>
                <a:schemeClr val="dk1"/>
              </a:buClr>
              <a:buSzPts val="1600"/>
              <a:buChar char="•"/>
            </a:pPr>
            <a:r>
              <a:rPr lang="en-US">
                <a:solidFill>
                  <a:schemeClr val="dk1"/>
                </a:solidFill>
                <a:latin typeface="Calibri"/>
                <a:ea typeface="Calibri"/>
                <a:cs typeface="Calibri"/>
                <a:sym typeface="Calibri"/>
              </a:rPr>
              <a:t>Interpreter</a:t>
            </a:r>
            <a:endParaRPr/>
          </a:p>
          <a:p>
            <a:pPr marL="228600" lvl="0" indent="-228600" algn="l" rtl="0">
              <a:lnSpc>
                <a:spcPct val="150000"/>
              </a:lnSpc>
              <a:spcBef>
                <a:spcPts val="1000"/>
              </a:spcBef>
              <a:spcAft>
                <a:spcPts val="0"/>
              </a:spcAft>
              <a:buClr>
                <a:schemeClr val="dk1"/>
              </a:buClr>
              <a:buSzPts val="1600"/>
              <a:buChar char="•"/>
            </a:pPr>
            <a:r>
              <a:rPr lang="en-US">
                <a:solidFill>
                  <a:schemeClr val="dk1"/>
                </a:solidFill>
                <a:latin typeface="Calibri"/>
                <a:ea typeface="Calibri"/>
                <a:cs typeface="Calibri"/>
                <a:sym typeface="Calibri"/>
              </a:rPr>
              <a:t>Editor</a:t>
            </a:r>
            <a:endParaRPr/>
          </a:p>
          <a:p>
            <a:pPr marL="228600" lvl="0" indent="-228600" algn="l" rtl="0">
              <a:lnSpc>
                <a:spcPct val="150000"/>
              </a:lnSpc>
              <a:spcBef>
                <a:spcPts val="1000"/>
              </a:spcBef>
              <a:spcAft>
                <a:spcPts val="0"/>
              </a:spcAft>
              <a:buClr>
                <a:schemeClr val="dk1"/>
              </a:buClr>
              <a:buSzPts val="1600"/>
              <a:buChar char="•"/>
            </a:pPr>
            <a:r>
              <a:rPr lang="en-US">
                <a:solidFill>
                  <a:schemeClr val="dk1"/>
                </a:solidFill>
                <a:latin typeface="Calibri"/>
                <a:ea typeface="Calibri"/>
                <a:cs typeface="Calibri"/>
                <a:sym typeface="Calibri"/>
              </a:rPr>
              <a:t>Linker</a:t>
            </a:r>
            <a:endParaRPr/>
          </a:p>
          <a:p>
            <a:pPr marL="228600" lvl="0" indent="-228600" algn="l" rtl="0">
              <a:lnSpc>
                <a:spcPct val="150000"/>
              </a:lnSpc>
              <a:spcBef>
                <a:spcPts val="1000"/>
              </a:spcBef>
              <a:spcAft>
                <a:spcPts val="0"/>
              </a:spcAft>
              <a:buClr>
                <a:schemeClr val="dk1"/>
              </a:buClr>
              <a:buSzPts val="1600"/>
              <a:buChar char="•"/>
            </a:pPr>
            <a:r>
              <a:rPr lang="en-US">
                <a:solidFill>
                  <a:schemeClr val="dk1"/>
                </a:solidFill>
                <a:latin typeface="Calibri"/>
                <a:ea typeface="Calibri"/>
                <a:cs typeface="Calibri"/>
                <a:sym typeface="Calibri"/>
              </a:rPr>
              <a:t>Library</a:t>
            </a:r>
            <a:endParaRPr/>
          </a:p>
          <a:p>
            <a:pPr marL="228600" lvl="0" indent="-228600" algn="l" rtl="0">
              <a:lnSpc>
                <a:spcPct val="150000"/>
              </a:lnSpc>
              <a:spcBef>
                <a:spcPts val="1000"/>
              </a:spcBef>
              <a:spcAft>
                <a:spcPts val="0"/>
              </a:spcAft>
              <a:buClr>
                <a:schemeClr val="dk1"/>
              </a:buClr>
              <a:buSzPts val="1600"/>
              <a:buChar char="•"/>
            </a:pPr>
            <a:r>
              <a:rPr lang="en-US">
                <a:solidFill>
                  <a:schemeClr val="dk1"/>
                </a:solidFill>
                <a:latin typeface="Calibri"/>
                <a:ea typeface="Calibri"/>
                <a:cs typeface="Calibri"/>
                <a:sym typeface="Calibri"/>
              </a:rPr>
              <a:t>Loader</a:t>
            </a:r>
            <a:endParaRPr/>
          </a:p>
          <a:p>
            <a:pPr marL="0" lvl="0" indent="0" algn="l" rtl="0">
              <a:lnSpc>
                <a:spcPct val="150000"/>
              </a:lnSpc>
              <a:spcBef>
                <a:spcPts val="1000"/>
              </a:spcBef>
              <a:spcAft>
                <a:spcPts val="0"/>
              </a:spcAft>
              <a:buClr>
                <a:schemeClr val="dk1"/>
              </a:buClr>
              <a:buSzPts val="1600"/>
              <a:buNone/>
            </a:pPr>
            <a:endParaRPr/>
          </a:p>
        </p:txBody>
      </p:sp>
      <p:sp>
        <p:nvSpPr>
          <p:cNvPr id="290" name="Google Shape;290;p10"/>
          <p:cNvSpPr txBox="1">
            <a:spLocks noGrp="1"/>
          </p:cNvSpPr>
          <p:nvPr>
            <p:ph type="title"/>
          </p:nvPr>
        </p:nvSpPr>
        <p:spPr>
          <a:xfrm>
            <a:off x="919991" y="284866"/>
            <a:ext cx="10480647" cy="8842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3200"/>
              <a:buFont typeface="Calibri"/>
              <a:buNone/>
            </a:pPr>
            <a:r>
              <a:rPr lang="en-US"/>
              <a:t>BUILDING A C PROGRAM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1"/>
          <p:cNvSpPr>
            <a:spLocks noGrp="1"/>
          </p:cNvSpPr>
          <p:nvPr>
            <p:ph type="pic" idx="2"/>
          </p:nvPr>
        </p:nvSpPr>
        <p:spPr>
          <a:xfrm>
            <a:off x="0" y="0"/>
            <a:ext cx="5416550" cy="6858000"/>
          </a:xfrm>
          <a:prstGeom prst="rect">
            <a:avLst/>
          </a:prstGeom>
          <a:noFill/>
          <a:ln>
            <a:noFill/>
          </a:ln>
        </p:spPr>
      </p:sp>
      <p:sp>
        <p:nvSpPr>
          <p:cNvPr id="296" name="Google Shape;296;p1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97" name="Google Shape;297;p11"/>
          <p:cNvSpPr txBox="1">
            <a:spLocks noGrp="1"/>
          </p:cNvSpPr>
          <p:nvPr>
            <p:ph type="body" idx="1"/>
          </p:nvPr>
        </p:nvSpPr>
        <p:spPr>
          <a:xfrm>
            <a:off x="6096000" y="1661160"/>
            <a:ext cx="4646246" cy="2218585"/>
          </a:xfrm>
          <a:prstGeom prst="rect">
            <a:avLst/>
          </a:prstGeom>
          <a:noFill/>
          <a:ln>
            <a:noFill/>
          </a:ln>
        </p:spPr>
        <p:txBody>
          <a:bodyPr spcFirstLastPara="1" wrap="square" lIns="91425" tIns="45700" rIns="91425" bIns="45700" anchor="t" anchorCtr="0">
            <a:noAutofit/>
          </a:bodyPr>
          <a:lstStyle/>
          <a:p>
            <a:pPr marL="228600" lvl="0" indent="-127000" algn="l" rtl="0">
              <a:lnSpc>
                <a:spcPct val="150000"/>
              </a:lnSpc>
              <a:spcBef>
                <a:spcPts val="0"/>
              </a:spcBef>
              <a:spcAft>
                <a:spcPts val="0"/>
              </a:spcAft>
              <a:buClr>
                <a:schemeClr val="dk1"/>
              </a:buClr>
              <a:buSzPts val="1600"/>
              <a:buNone/>
            </a:pPr>
            <a:endParaRPr/>
          </a:p>
        </p:txBody>
      </p:sp>
      <p:sp>
        <p:nvSpPr>
          <p:cNvPr id="298" name="Google Shape;298;p11"/>
          <p:cNvSpPr txBox="1">
            <a:spLocks noGrp="1"/>
          </p:cNvSpPr>
          <p:nvPr>
            <p:ph type="title"/>
          </p:nvPr>
        </p:nvSpPr>
        <p:spPr>
          <a:xfrm>
            <a:off x="6095999" y="612037"/>
            <a:ext cx="5897218" cy="8842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3200"/>
              <a:buFont typeface="Calibri"/>
              <a:buNone/>
            </a:pPr>
            <a:endParaRPr/>
          </a:p>
        </p:txBody>
      </p:sp>
      <p:pic>
        <p:nvPicPr>
          <p:cNvPr id="299" name="Google Shape;299;p11"/>
          <p:cNvPicPr preferRelativeResize="0"/>
          <p:nvPr/>
        </p:nvPicPr>
        <p:blipFill rotWithShape="1">
          <a:blip r:embed="rId3">
            <a:alphaModFix/>
          </a:blip>
          <a:srcRect t="5496" b="6552"/>
          <a:stretch/>
        </p:blipFill>
        <p:spPr>
          <a:xfrm>
            <a:off x="597045" y="51604"/>
            <a:ext cx="10318459" cy="68063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2"/>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305" name="Google Shape;305;p12"/>
          <p:cNvSpPr txBox="1">
            <a:spLocks noGrp="1"/>
          </p:cNvSpPr>
          <p:nvPr>
            <p:ph type="body" idx="1"/>
          </p:nvPr>
        </p:nvSpPr>
        <p:spPr>
          <a:xfrm>
            <a:off x="1174458" y="1635993"/>
            <a:ext cx="10818757" cy="415241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2400"/>
              <a:buNone/>
            </a:pPr>
            <a:r>
              <a:rPr lang="en-US" sz="2400" b="1"/>
              <a:t>EDITOR </a:t>
            </a:r>
            <a:r>
              <a:rPr lang="en-US"/>
              <a:t>:The software used to write programs is known as editor.</a:t>
            </a:r>
            <a:endParaRPr/>
          </a:p>
          <a:p>
            <a:pPr marL="0" lvl="0" indent="0" algn="l" rtl="0">
              <a:lnSpc>
                <a:spcPct val="150000"/>
              </a:lnSpc>
              <a:spcBef>
                <a:spcPts val="1000"/>
              </a:spcBef>
              <a:spcAft>
                <a:spcPts val="0"/>
              </a:spcAft>
              <a:buClr>
                <a:schemeClr val="dk1"/>
              </a:buClr>
              <a:buSzPts val="2400"/>
              <a:buNone/>
            </a:pPr>
            <a:r>
              <a:rPr lang="en-US" sz="2400" b="1"/>
              <a:t>SOURCE FILE </a:t>
            </a:r>
            <a:r>
              <a:rPr lang="en-US"/>
              <a:t>:After we complete a program, we save our file to disk. This file will be input to the compiler; it is known as a source file and has extension “.c” in case of C language.</a:t>
            </a:r>
            <a:endParaRPr/>
          </a:p>
          <a:p>
            <a:pPr marL="0" lvl="0" indent="0" algn="l" rtl="0">
              <a:lnSpc>
                <a:spcPct val="150000"/>
              </a:lnSpc>
              <a:spcBef>
                <a:spcPts val="1000"/>
              </a:spcBef>
              <a:spcAft>
                <a:spcPts val="0"/>
              </a:spcAft>
              <a:buClr>
                <a:schemeClr val="dk1"/>
              </a:buClr>
              <a:buSzPts val="2400"/>
              <a:buNone/>
            </a:pPr>
            <a:r>
              <a:rPr lang="en-US" sz="2400" b="1"/>
              <a:t>COMPILER </a:t>
            </a:r>
            <a:r>
              <a:rPr lang="en-US"/>
              <a:t>: The code in a source file stored on the disk must he translated into machine language. This is the job of the compiler. </a:t>
            </a:r>
            <a:endParaRPr/>
          </a:p>
          <a:p>
            <a:pPr marL="0" lvl="0" indent="0" algn="l" rtl="0">
              <a:lnSpc>
                <a:spcPct val="150000"/>
              </a:lnSpc>
              <a:spcBef>
                <a:spcPts val="1000"/>
              </a:spcBef>
              <a:spcAft>
                <a:spcPts val="0"/>
              </a:spcAft>
              <a:buClr>
                <a:schemeClr val="dk1"/>
              </a:buClr>
              <a:buSzPts val="2400"/>
              <a:buNone/>
            </a:pPr>
            <a:r>
              <a:rPr lang="en-US" sz="2400" b="1"/>
              <a:t>LINKER</a:t>
            </a:r>
            <a:r>
              <a:rPr lang="en-US"/>
              <a:t> : Linker helps to link library functions with  the file generated by compiler.</a:t>
            </a:r>
            <a:endParaRPr/>
          </a:p>
          <a:p>
            <a:pPr marL="0" lvl="0" indent="0" algn="l" rtl="0">
              <a:lnSpc>
                <a:spcPct val="150000"/>
              </a:lnSpc>
              <a:spcBef>
                <a:spcPts val="1000"/>
              </a:spcBef>
              <a:spcAft>
                <a:spcPts val="0"/>
              </a:spcAft>
              <a:buClr>
                <a:schemeClr val="dk1"/>
              </a:buClr>
              <a:buSzPts val="2400"/>
              <a:buNone/>
            </a:pPr>
            <a:r>
              <a:rPr lang="en-US" sz="2400" b="1"/>
              <a:t>LOADER </a:t>
            </a:r>
            <a:r>
              <a:rPr lang="en-US"/>
              <a:t>: Loader puts the program into RAM for execution.</a:t>
            </a:r>
            <a:endParaRPr/>
          </a:p>
        </p:txBody>
      </p:sp>
      <p:sp>
        <p:nvSpPr>
          <p:cNvPr id="306" name="Google Shape;306;p12"/>
          <p:cNvSpPr txBox="1">
            <a:spLocks noGrp="1"/>
          </p:cNvSpPr>
          <p:nvPr>
            <p:ph type="title"/>
          </p:nvPr>
        </p:nvSpPr>
        <p:spPr>
          <a:xfrm>
            <a:off x="1174459" y="612037"/>
            <a:ext cx="10818758" cy="8842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3200"/>
              <a:buFont typeface="Calibri"/>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312" name="Google Shape;312;p13"/>
          <p:cNvSpPr txBox="1">
            <a:spLocks noGrp="1"/>
          </p:cNvSpPr>
          <p:nvPr>
            <p:ph type="body" idx="1"/>
          </p:nvPr>
        </p:nvSpPr>
        <p:spPr>
          <a:xfrm>
            <a:off x="1174458" y="1635993"/>
            <a:ext cx="10818757" cy="415241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2800"/>
              <a:buNone/>
            </a:pPr>
            <a:r>
              <a:rPr lang="en-US" sz="2800"/>
              <a:t>Program Development is a multistep process that requires that we </a:t>
            </a:r>
            <a:endParaRPr/>
          </a:p>
          <a:p>
            <a:pPr marL="0" lvl="0" indent="0" algn="l" rtl="0">
              <a:lnSpc>
                <a:spcPct val="150000"/>
              </a:lnSpc>
              <a:spcBef>
                <a:spcPts val="1000"/>
              </a:spcBef>
              <a:spcAft>
                <a:spcPts val="0"/>
              </a:spcAft>
              <a:buClr>
                <a:schemeClr val="dk1"/>
              </a:buClr>
              <a:buSzPts val="2800"/>
              <a:buNone/>
            </a:pPr>
            <a:r>
              <a:rPr lang="en-US" sz="2800" u="sng"/>
              <a:t>under- stand the problem</a:t>
            </a:r>
            <a:r>
              <a:rPr lang="en-US" sz="2800"/>
              <a:t>, </a:t>
            </a:r>
            <a:r>
              <a:rPr lang="en-US" sz="2800" u="sng"/>
              <a:t>develop a solution</a:t>
            </a:r>
            <a:r>
              <a:rPr lang="en-US" sz="2800"/>
              <a:t>, </a:t>
            </a:r>
            <a:r>
              <a:rPr lang="en-US" sz="2800" u="sng"/>
              <a:t>write the program</a:t>
            </a:r>
            <a:r>
              <a:rPr lang="en-US" sz="2800"/>
              <a:t>, and </a:t>
            </a:r>
            <a:r>
              <a:rPr lang="en-US" sz="2800" u="sng"/>
              <a:t>test it</a:t>
            </a:r>
            <a:r>
              <a:rPr lang="en-US" sz="2800"/>
              <a:t>.</a:t>
            </a:r>
            <a:endParaRPr/>
          </a:p>
        </p:txBody>
      </p:sp>
      <p:sp>
        <p:nvSpPr>
          <p:cNvPr id="313" name="Google Shape;313;p13"/>
          <p:cNvSpPr txBox="1">
            <a:spLocks noGrp="1"/>
          </p:cNvSpPr>
          <p:nvPr>
            <p:ph type="title"/>
          </p:nvPr>
        </p:nvSpPr>
        <p:spPr>
          <a:xfrm>
            <a:off x="1174459" y="612037"/>
            <a:ext cx="10818758" cy="8842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3200"/>
              <a:buFont typeface="Calibri"/>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319" name="Google Shape;319;p14"/>
          <p:cNvSpPr txBox="1">
            <a:spLocks noGrp="1"/>
          </p:cNvSpPr>
          <p:nvPr>
            <p:ph type="body" idx="1"/>
          </p:nvPr>
        </p:nvSpPr>
        <p:spPr>
          <a:xfrm>
            <a:off x="1015068" y="1661160"/>
            <a:ext cx="10888910" cy="4504748"/>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414042"/>
              </a:buClr>
              <a:buSzPts val="1600"/>
              <a:buChar char="•"/>
            </a:pPr>
            <a:r>
              <a:rPr lang="en-US" b="1" i="0">
                <a:solidFill>
                  <a:srgbClr val="414042"/>
                </a:solidFill>
                <a:latin typeface="Open Sans"/>
                <a:ea typeface="Open Sans"/>
                <a:cs typeface="Open Sans"/>
                <a:sym typeface="Open Sans"/>
              </a:rPr>
              <a:t>Why Learn C Programming?</a:t>
            </a:r>
            <a:endParaRPr/>
          </a:p>
          <a:p>
            <a:pPr marL="228600" lvl="0" indent="-228600" algn="l" rtl="0">
              <a:lnSpc>
                <a:spcPct val="150000"/>
              </a:lnSpc>
              <a:spcBef>
                <a:spcPts val="1000"/>
              </a:spcBef>
              <a:spcAft>
                <a:spcPts val="0"/>
              </a:spcAft>
              <a:buClr>
                <a:srgbClr val="656565"/>
              </a:buClr>
              <a:buSzPts val="1600"/>
              <a:buChar char="•"/>
            </a:pPr>
            <a:r>
              <a:rPr lang="en-US" b="0" i="0">
                <a:solidFill>
                  <a:srgbClr val="656565"/>
                </a:solidFill>
                <a:latin typeface="Open Sans"/>
                <a:ea typeface="Open Sans"/>
                <a:cs typeface="Open Sans"/>
                <a:sym typeface="Open Sans"/>
              </a:rPr>
              <a:t>Why learn how to program in C? Learning C can actually make it easier to learn and fully understand other programming languages like C++, Java, or Python.</a:t>
            </a:r>
            <a:endParaRPr/>
          </a:p>
          <a:p>
            <a:pPr marL="228600" lvl="0" indent="-228600" algn="l" rtl="0">
              <a:lnSpc>
                <a:spcPct val="150000"/>
              </a:lnSpc>
              <a:spcBef>
                <a:spcPts val="1000"/>
              </a:spcBef>
              <a:spcAft>
                <a:spcPts val="0"/>
              </a:spcAft>
              <a:buClr>
                <a:srgbClr val="656565"/>
              </a:buClr>
              <a:buSzPts val="1600"/>
              <a:buChar char="•"/>
            </a:pPr>
            <a:r>
              <a:rPr lang="en-US" b="0" i="0">
                <a:solidFill>
                  <a:srgbClr val="656565"/>
                </a:solidFill>
                <a:latin typeface="Open Sans"/>
                <a:ea typeface="Open Sans"/>
                <a:cs typeface="Open Sans"/>
                <a:sym typeface="Open Sans"/>
              </a:rPr>
              <a:t>It gives you a solid understanding of how programming languages work since it is a base-level language that’s closer to the machine.</a:t>
            </a:r>
            <a:endParaRPr/>
          </a:p>
          <a:p>
            <a:pPr marL="228600" lvl="0" indent="-228600" algn="l" rtl="0">
              <a:lnSpc>
                <a:spcPct val="150000"/>
              </a:lnSpc>
              <a:spcBef>
                <a:spcPts val="1000"/>
              </a:spcBef>
              <a:spcAft>
                <a:spcPts val="0"/>
              </a:spcAft>
              <a:buClr>
                <a:srgbClr val="656565"/>
              </a:buClr>
              <a:buSzPts val="1600"/>
              <a:buChar char="•"/>
            </a:pPr>
            <a:r>
              <a:rPr lang="en-US" b="0" i="0">
                <a:solidFill>
                  <a:srgbClr val="656565"/>
                </a:solidFill>
                <a:latin typeface="Open Sans"/>
                <a:ea typeface="Open Sans"/>
                <a:cs typeface="Open Sans"/>
                <a:sym typeface="Open Sans"/>
              </a:rPr>
              <a:t>The C language syntax teaches you how to write efficient and fast code, so it could even be a good first programming language providing a foundation to build on.</a:t>
            </a:r>
            <a:endParaRPr/>
          </a:p>
          <a:p>
            <a:pPr marL="228600" lvl="0" indent="-127000" algn="l" rtl="0">
              <a:lnSpc>
                <a:spcPct val="150000"/>
              </a:lnSpc>
              <a:spcBef>
                <a:spcPts val="1000"/>
              </a:spcBef>
              <a:spcAft>
                <a:spcPts val="0"/>
              </a:spcAft>
              <a:buClr>
                <a:schemeClr val="dk1"/>
              </a:buClr>
              <a:buSzPts val="1600"/>
              <a:buNone/>
            </a:pPr>
            <a:endParaRPr/>
          </a:p>
        </p:txBody>
      </p:sp>
      <p:sp>
        <p:nvSpPr>
          <p:cNvPr id="320" name="Google Shape;320;p14"/>
          <p:cNvSpPr>
            <a:spLocks noGrp="1"/>
          </p:cNvSpPr>
          <p:nvPr>
            <p:ph type="title"/>
          </p:nvPr>
        </p:nvSpPr>
        <p:spPr>
          <a:xfrm>
            <a:off x="461394" y="135025"/>
            <a:ext cx="11087875" cy="1333048"/>
          </a:xfrm>
          <a:prstGeom prst="doubleWave">
            <a:avLst>
              <a:gd name="adj1" fmla="val 6250"/>
              <a:gd name="adj2" fmla="val 0"/>
            </a:avLst>
          </a:prstGeom>
          <a:solidFill>
            <a:srgbClr val="92D050"/>
          </a:solidFill>
          <a:ln>
            <a:noFill/>
          </a:ln>
          <a:effectLst>
            <a:outerShdw blurRad="190500" dist="228600" dir="2700000" algn="ctr">
              <a:srgbClr val="000000">
                <a:alpha val="29803"/>
              </a:srgbClr>
            </a:outerShdw>
          </a:effectLst>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FEFEFE"/>
              </a:buClr>
              <a:buSzPts val="3200"/>
              <a:buFont typeface="Calibri"/>
              <a:buNone/>
            </a:pPr>
            <a:r>
              <a:rPr lang="en-US" b="1" cap="none">
                <a:solidFill>
                  <a:srgbClr val="FEFEFE"/>
                </a:solidFill>
                <a:latin typeface="Calibri"/>
                <a:ea typeface="Calibri"/>
                <a:cs typeface="Calibri"/>
                <a:sym typeface="Calibri"/>
              </a:rPr>
              <a:t>READ YOUR SELF , NO NEED TO MEMORIZE</a:t>
            </a:r>
            <a:endParaRPr b="1" cap="none">
              <a:solidFill>
                <a:srgbClr val="FEFEFE"/>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5"/>
          <p:cNvSpPr>
            <a:spLocks noGrp="1"/>
          </p:cNvSpPr>
          <p:nvPr>
            <p:ph type="pic" idx="2"/>
          </p:nvPr>
        </p:nvSpPr>
        <p:spPr>
          <a:xfrm>
            <a:off x="0" y="0"/>
            <a:ext cx="12192000" cy="6858000"/>
          </a:xfrm>
          <a:prstGeom prst="rect">
            <a:avLst/>
          </a:prstGeom>
          <a:noFill/>
          <a:ln>
            <a:noFill/>
          </a:ln>
        </p:spPr>
      </p:sp>
      <p:sp>
        <p:nvSpPr>
          <p:cNvPr id="326" name="Google Shape;326;p15"/>
          <p:cNvSpPr txBox="1">
            <a:spLocks noGrp="1"/>
          </p:cNvSpPr>
          <p:nvPr>
            <p:ph type="title"/>
          </p:nvPr>
        </p:nvSpPr>
        <p:spPr>
          <a:xfrm>
            <a:off x="4038600" y="4607137"/>
            <a:ext cx="4114800" cy="421480"/>
          </a:xfrm>
          <a:prstGeom prst="rect">
            <a:avLst/>
          </a:prstGeom>
          <a:gradFill>
            <a:gsLst>
              <a:gs pos="0">
                <a:schemeClr val="accent5"/>
              </a:gs>
              <a:gs pos="50000">
                <a:schemeClr val="accent1"/>
              </a:gs>
              <a:gs pos="100000">
                <a:srgbClr val="E8995B"/>
              </a:gs>
            </a:gsLst>
            <a:lin ang="10800000"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1400"/>
              <a:buFont typeface="Calibri"/>
              <a:buNone/>
            </a:pPr>
            <a:endParaRPr/>
          </a:p>
        </p:txBody>
      </p:sp>
      <p:sp>
        <p:nvSpPr>
          <p:cNvPr id="327" name="Google Shape;327;p15"/>
          <p:cNvSpPr txBox="1">
            <a:spLocks noGrp="1"/>
          </p:cNvSpPr>
          <p:nvPr>
            <p:ph type="body" idx="1"/>
          </p:nvPr>
        </p:nvSpPr>
        <p:spPr>
          <a:xfrm>
            <a:off x="1478756" y="1569719"/>
            <a:ext cx="9234488" cy="2651443"/>
          </a:xfrm>
          <a:prstGeom prst="rect">
            <a:avLst/>
          </a:prstGeom>
          <a:noFill/>
          <a:ln>
            <a:noFill/>
          </a:ln>
        </p:spPr>
        <p:txBody>
          <a:bodyPr spcFirstLastPara="1" wrap="square" lIns="91425" tIns="45700" rIns="91425" bIns="45700" anchor="t" anchorCtr="0">
            <a:noAutofit/>
          </a:bodyPr>
          <a:lstStyle/>
          <a:p>
            <a:pPr marL="0" lvl="0" indent="0" algn="ctr" rtl="0">
              <a:lnSpc>
                <a:spcPct val="150000"/>
              </a:lnSpc>
              <a:spcBef>
                <a:spcPts val="0"/>
              </a:spcBef>
              <a:spcAft>
                <a:spcPts val="0"/>
              </a:spcAft>
              <a:buClr>
                <a:schemeClr val="lt1"/>
              </a:buClr>
              <a:buSzPts val="3200"/>
              <a:buNone/>
            </a:pPr>
            <a:r>
              <a:rPr lang="en-US"/>
              <a:t>WEEK 2 (LEC 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6"/>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333" name="Google Shape;333;p16"/>
          <p:cNvSpPr txBox="1">
            <a:spLocks noGrp="1"/>
          </p:cNvSpPr>
          <p:nvPr>
            <p:ph type="body" idx="1"/>
          </p:nvPr>
        </p:nvSpPr>
        <p:spPr>
          <a:xfrm>
            <a:off x="1174458" y="1635993"/>
            <a:ext cx="10818757" cy="415241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600"/>
              <a:buNone/>
            </a:pPr>
            <a:r>
              <a:rPr lang="en-US"/>
              <a:t>Open editor and start writing code ? Is it a Good approach ?</a:t>
            </a:r>
            <a:endParaRPr/>
          </a:p>
          <a:p>
            <a:pPr marL="0" lvl="0" indent="0" algn="l" rtl="0">
              <a:lnSpc>
                <a:spcPct val="150000"/>
              </a:lnSpc>
              <a:spcBef>
                <a:spcPts val="1000"/>
              </a:spcBef>
              <a:spcAft>
                <a:spcPts val="0"/>
              </a:spcAft>
              <a:buClr>
                <a:schemeClr val="dk1"/>
              </a:buClr>
              <a:buSzPts val="1600"/>
              <a:buNone/>
            </a:pPr>
            <a:endParaRPr/>
          </a:p>
          <a:p>
            <a:pPr marL="0" lvl="0" indent="0" algn="l" rtl="0">
              <a:lnSpc>
                <a:spcPct val="150000"/>
              </a:lnSpc>
              <a:spcBef>
                <a:spcPts val="1000"/>
              </a:spcBef>
              <a:spcAft>
                <a:spcPts val="0"/>
              </a:spcAft>
              <a:buClr>
                <a:schemeClr val="dk1"/>
              </a:buClr>
              <a:buSzPts val="1600"/>
              <a:buNone/>
            </a:pPr>
            <a:r>
              <a:rPr lang="en-US"/>
              <a:t>Writing correct instruction is very important for computer. </a:t>
            </a:r>
            <a:endParaRPr/>
          </a:p>
          <a:p>
            <a:pPr marL="0" lvl="0" indent="0" algn="l" rtl="0">
              <a:lnSpc>
                <a:spcPct val="150000"/>
              </a:lnSpc>
              <a:spcBef>
                <a:spcPts val="1000"/>
              </a:spcBef>
              <a:spcAft>
                <a:spcPts val="0"/>
              </a:spcAft>
              <a:buClr>
                <a:schemeClr val="dk1"/>
              </a:buClr>
              <a:buSzPts val="1600"/>
              <a:buNone/>
            </a:pPr>
            <a:r>
              <a:rPr lang="en-US"/>
              <a:t>It does what we say.</a:t>
            </a:r>
            <a:endParaRPr/>
          </a:p>
        </p:txBody>
      </p:sp>
      <p:sp>
        <p:nvSpPr>
          <p:cNvPr id="334" name="Google Shape;334;p16"/>
          <p:cNvSpPr txBox="1">
            <a:spLocks noGrp="1"/>
          </p:cNvSpPr>
          <p:nvPr>
            <p:ph type="title"/>
          </p:nvPr>
        </p:nvSpPr>
        <p:spPr>
          <a:xfrm>
            <a:off x="1174459" y="612037"/>
            <a:ext cx="10818758" cy="8842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3200"/>
              <a:buFont typeface="Calibri"/>
              <a:buNone/>
            </a:pPr>
            <a:r>
              <a:rPr lang="en-US"/>
              <a:t>APPROACHING A PROBLEM AND ITS SOLUTION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7"/>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340" name="Google Shape;340;p17"/>
          <p:cNvSpPr txBox="1">
            <a:spLocks noGrp="1"/>
          </p:cNvSpPr>
          <p:nvPr>
            <p:ph type="body" idx="1"/>
          </p:nvPr>
        </p:nvSpPr>
        <p:spPr>
          <a:xfrm>
            <a:off x="1174458" y="1635993"/>
            <a:ext cx="10818757" cy="415241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600"/>
              <a:buNone/>
            </a:pPr>
            <a:r>
              <a:rPr lang="en-US"/>
              <a:t>Example : If you are supposed to run a service like BRT ?</a:t>
            </a:r>
            <a:endParaRPr/>
          </a:p>
          <a:p>
            <a:pPr marL="0" lvl="0" indent="0" algn="l" rtl="0">
              <a:lnSpc>
                <a:spcPct val="150000"/>
              </a:lnSpc>
              <a:spcBef>
                <a:spcPts val="1000"/>
              </a:spcBef>
              <a:spcAft>
                <a:spcPts val="0"/>
              </a:spcAft>
              <a:buClr>
                <a:schemeClr val="dk1"/>
              </a:buClr>
              <a:buSzPts val="1600"/>
              <a:buNone/>
            </a:pPr>
            <a:endParaRPr/>
          </a:p>
          <a:p>
            <a:pPr marL="0" lvl="0" indent="0" algn="l" rtl="0">
              <a:lnSpc>
                <a:spcPct val="150000"/>
              </a:lnSpc>
              <a:spcBef>
                <a:spcPts val="1000"/>
              </a:spcBef>
              <a:spcAft>
                <a:spcPts val="0"/>
              </a:spcAft>
              <a:buClr>
                <a:schemeClr val="dk1"/>
              </a:buClr>
              <a:buSzPts val="1600"/>
              <a:buNone/>
            </a:pPr>
            <a:r>
              <a:rPr lang="en-US"/>
              <a:t>Or you have to cook an egg or omelet….</a:t>
            </a:r>
            <a:endParaRPr/>
          </a:p>
        </p:txBody>
      </p:sp>
      <p:sp>
        <p:nvSpPr>
          <p:cNvPr id="341" name="Google Shape;341;p17"/>
          <p:cNvSpPr txBox="1">
            <a:spLocks noGrp="1"/>
          </p:cNvSpPr>
          <p:nvPr>
            <p:ph type="title"/>
          </p:nvPr>
        </p:nvSpPr>
        <p:spPr>
          <a:xfrm>
            <a:off x="1174459" y="612037"/>
            <a:ext cx="10818758" cy="8842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3200"/>
              <a:buFont typeface="Calibri"/>
              <a:buNone/>
            </a:pPr>
            <a:r>
              <a:rPr lang="en-US"/>
              <a:t>APPROACHING A PROBLEM AND ITS SOLUTION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8"/>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347" name="Google Shape;347;p18"/>
          <p:cNvSpPr txBox="1">
            <a:spLocks noGrp="1"/>
          </p:cNvSpPr>
          <p:nvPr>
            <p:ph type="body" idx="1"/>
          </p:nvPr>
        </p:nvSpPr>
        <p:spPr>
          <a:xfrm>
            <a:off x="1174458" y="1635993"/>
            <a:ext cx="10818757" cy="415241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600"/>
              <a:buNone/>
            </a:pPr>
            <a:r>
              <a:rPr lang="en-US"/>
              <a:t>Writing correct instruction is very important for computer. </a:t>
            </a:r>
            <a:endParaRPr/>
          </a:p>
          <a:p>
            <a:pPr marL="0" lvl="0" indent="0" algn="l" rtl="0">
              <a:lnSpc>
                <a:spcPct val="150000"/>
              </a:lnSpc>
              <a:spcBef>
                <a:spcPts val="1000"/>
              </a:spcBef>
              <a:spcAft>
                <a:spcPts val="0"/>
              </a:spcAft>
              <a:buClr>
                <a:schemeClr val="dk1"/>
              </a:buClr>
              <a:buSzPts val="1600"/>
              <a:buNone/>
            </a:pPr>
            <a:r>
              <a:rPr lang="en-US"/>
              <a:t>It does what we say , Lets understand importance of instructions from this video.</a:t>
            </a:r>
            <a:endParaRPr/>
          </a:p>
          <a:p>
            <a:pPr marL="0" lvl="0" indent="0" algn="l" rtl="0">
              <a:lnSpc>
                <a:spcPct val="150000"/>
              </a:lnSpc>
              <a:spcBef>
                <a:spcPts val="1000"/>
              </a:spcBef>
              <a:spcAft>
                <a:spcPts val="0"/>
              </a:spcAft>
              <a:buClr>
                <a:schemeClr val="dk1"/>
              </a:buClr>
              <a:buSzPts val="1600"/>
              <a:buNone/>
            </a:pPr>
            <a:endParaRPr/>
          </a:p>
          <a:p>
            <a:pPr marL="0" lvl="0" indent="0" algn="l" rtl="0">
              <a:lnSpc>
                <a:spcPct val="150000"/>
              </a:lnSpc>
              <a:spcBef>
                <a:spcPts val="1000"/>
              </a:spcBef>
              <a:spcAft>
                <a:spcPts val="0"/>
              </a:spcAft>
              <a:buClr>
                <a:schemeClr val="dk1"/>
              </a:buClr>
              <a:buSzPts val="1600"/>
              <a:buNone/>
            </a:pPr>
            <a:r>
              <a:rPr lang="en-US"/>
              <a:t>https://www.youtube.com/watch?v=Ct-lOOUqmyY</a:t>
            </a:r>
            <a:endParaRPr/>
          </a:p>
        </p:txBody>
      </p:sp>
      <p:sp>
        <p:nvSpPr>
          <p:cNvPr id="348" name="Google Shape;348;p18"/>
          <p:cNvSpPr txBox="1">
            <a:spLocks noGrp="1"/>
          </p:cNvSpPr>
          <p:nvPr>
            <p:ph type="title"/>
          </p:nvPr>
        </p:nvSpPr>
        <p:spPr>
          <a:xfrm>
            <a:off x="1174459" y="612037"/>
            <a:ext cx="10818758" cy="8842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3200"/>
              <a:buFont typeface="Calibri"/>
              <a:buNone/>
            </a:pPr>
            <a:r>
              <a:rPr lang="en-US"/>
              <a:t>APPROACHING A PROBLEM AND ITS SOLUTION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9"/>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354" name="Google Shape;354;p19"/>
          <p:cNvSpPr txBox="1">
            <a:spLocks noGrp="1"/>
          </p:cNvSpPr>
          <p:nvPr>
            <p:ph type="body" idx="1"/>
          </p:nvPr>
        </p:nvSpPr>
        <p:spPr>
          <a:xfrm>
            <a:off x="309282" y="1661160"/>
            <a:ext cx="10919012" cy="3838687"/>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400"/>
              <a:buChar char="•"/>
            </a:pPr>
            <a:r>
              <a:rPr lang="en-US" sz="2400"/>
              <a:t>An algorithm is a finite step-by-step process for solving a problem. It can be as simple as a recipe to bake a cake, or as complicated as the process to implement an autopilot system for a 747 jumbo jet.</a:t>
            </a:r>
            <a:endParaRPr/>
          </a:p>
          <a:p>
            <a:pPr marL="228600" lvl="0" indent="-228600" algn="l" rtl="0">
              <a:lnSpc>
                <a:spcPct val="150000"/>
              </a:lnSpc>
              <a:spcBef>
                <a:spcPts val="1000"/>
              </a:spcBef>
              <a:spcAft>
                <a:spcPts val="0"/>
              </a:spcAft>
              <a:buClr>
                <a:schemeClr val="dk1"/>
              </a:buClr>
              <a:buSzPts val="2400"/>
              <a:buChar char="•"/>
            </a:pPr>
            <a:r>
              <a:rPr lang="en-US" sz="2400"/>
              <a:t>Algorithms generally start off with a problem statement. It is this problem statement that programmers use to formulate the process for solving the problem. Keep in mind that the process of building algorithms and algorithm analysis occurs before any program code has been written.</a:t>
            </a:r>
            <a:endParaRPr sz="2400"/>
          </a:p>
        </p:txBody>
      </p:sp>
      <p:sp>
        <p:nvSpPr>
          <p:cNvPr id="355" name="Google Shape;355;p19"/>
          <p:cNvSpPr txBox="1">
            <a:spLocks noGrp="1"/>
          </p:cNvSpPr>
          <p:nvPr>
            <p:ph type="title"/>
          </p:nvPr>
        </p:nvSpPr>
        <p:spPr>
          <a:xfrm>
            <a:off x="605118" y="612037"/>
            <a:ext cx="11388099" cy="8842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3200"/>
              <a:buFont typeface="Calibri"/>
              <a:buNone/>
            </a:pPr>
            <a:r>
              <a:rPr lang="en-US"/>
              <a:t>ALGORITHM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
          <p:cNvSpPr txBox="1">
            <a:spLocks noGrp="1"/>
          </p:cNvSpPr>
          <p:nvPr>
            <p:ph type="title"/>
          </p:nvPr>
        </p:nvSpPr>
        <p:spPr>
          <a:xfrm>
            <a:off x="7068819" y="642927"/>
            <a:ext cx="4846320" cy="1435947"/>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5400"/>
              <a:buFont typeface="Calibri"/>
              <a:buNone/>
            </a:pPr>
            <a:r>
              <a:rPr lang="en-US"/>
              <a:t>WEEK 2</a:t>
            </a:r>
            <a:endParaRPr/>
          </a:p>
        </p:txBody>
      </p:sp>
      <p:pic>
        <p:nvPicPr>
          <p:cNvPr id="130" name="Google Shape;130;p2" descr="group of people at a conference table"/>
          <p:cNvPicPr preferRelativeResize="0">
            <a:picLocks noGrp="1"/>
          </p:cNvPicPr>
          <p:nvPr>
            <p:ph type="pic" idx="2"/>
          </p:nvPr>
        </p:nvPicPr>
        <p:blipFill rotWithShape="1">
          <a:blip r:embed="rId3">
            <a:alphaModFix/>
          </a:blip>
          <a:srcRect l="20370" r="20369"/>
          <a:stretch/>
        </p:blipFill>
        <p:spPr>
          <a:xfrm>
            <a:off x="0" y="0"/>
            <a:ext cx="6096000" cy="6858000"/>
          </a:xfrm>
          <a:prstGeom prst="parallelogram">
            <a:avLst>
              <a:gd name="adj" fmla="val 25000"/>
            </a:avLst>
          </a:prstGeom>
          <a:noFill/>
          <a:ln>
            <a:noFill/>
          </a:ln>
        </p:spPr>
      </p:pic>
      <p:sp>
        <p:nvSpPr>
          <p:cNvPr id="131" name="Google Shape;131;p2"/>
          <p:cNvSpPr txBox="1">
            <a:spLocks noGrp="1"/>
          </p:cNvSpPr>
          <p:nvPr>
            <p:ph type="body" idx="1"/>
          </p:nvPr>
        </p:nvSpPr>
        <p:spPr>
          <a:xfrm>
            <a:off x="7068820" y="2078875"/>
            <a:ext cx="4114800" cy="379888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800"/>
              <a:buNone/>
            </a:pPr>
            <a:r>
              <a:rPr lang="en-US"/>
              <a:t>HOW PROGRAM RUNS</a:t>
            </a:r>
            <a:endParaRPr/>
          </a:p>
          <a:p>
            <a:pPr marL="0" lvl="0" indent="0" algn="l" rtl="0">
              <a:lnSpc>
                <a:spcPct val="150000"/>
              </a:lnSpc>
              <a:spcBef>
                <a:spcPts val="1000"/>
              </a:spcBef>
              <a:spcAft>
                <a:spcPts val="0"/>
              </a:spcAft>
              <a:buClr>
                <a:schemeClr val="dk1"/>
              </a:buClr>
              <a:buSzPts val="1800"/>
              <a:buNone/>
            </a:pPr>
            <a:r>
              <a:rPr lang="en-US"/>
              <a:t>HOW TO APPROACH PROBLEMS</a:t>
            </a:r>
            <a:endParaRPr/>
          </a:p>
          <a:p>
            <a:pPr marL="0" lvl="0" indent="0" algn="l" rtl="0">
              <a:lnSpc>
                <a:spcPct val="150000"/>
              </a:lnSpc>
              <a:spcBef>
                <a:spcPts val="1000"/>
              </a:spcBef>
              <a:spcAft>
                <a:spcPts val="0"/>
              </a:spcAft>
              <a:buClr>
                <a:schemeClr val="dk1"/>
              </a:buClr>
              <a:buSzPts val="1800"/>
              <a:buNone/>
            </a:pPr>
            <a:endParaRPr/>
          </a:p>
        </p:txBody>
      </p:sp>
      <p:sp>
        <p:nvSpPr>
          <p:cNvPr id="132" name="Google Shape;132;p2"/>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0"/>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61" name="Google Shape;361;p20"/>
          <p:cNvSpPr txBox="1">
            <a:spLocks noGrp="1"/>
          </p:cNvSpPr>
          <p:nvPr>
            <p:ph type="body" idx="1"/>
          </p:nvPr>
        </p:nvSpPr>
        <p:spPr>
          <a:xfrm>
            <a:off x="914400" y="1661160"/>
            <a:ext cx="9827846" cy="3811793"/>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800"/>
              <a:buChar char="•"/>
            </a:pPr>
            <a:r>
              <a:rPr lang="en-US" sz="2800"/>
              <a:t>form of symbols / figures is called flow chart.</a:t>
            </a:r>
            <a:endParaRPr/>
          </a:p>
          <a:p>
            <a:pPr marL="228600" lvl="0" indent="-228600" algn="l" rtl="0">
              <a:lnSpc>
                <a:spcPct val="150000"/>
              </a:lnSpc>
              <a:spcBef>
                <a:spcPts val="1000"/>
              </a:spcBef>
              <a:spcAft>
                <a:spcPts val="0"/>
              </a:spcAft>
              <a:buClr>
                <a:schemeClr val="dk1"/>
              </a:buClr>
              <a:buSzPts val="2800"/>
              <a:buChar char="•"/>
            </a:pPr>
            <a:r>
              <a:rPr lang="en-US" sz="2800"/>
              <a:t>form of simple terms and mathematical terms is called pseudocode</a:t>
            </a:r>
            <a:endParaRPr/>
          </a:p>
          <a:p>
            <a:pPr marL="228600" lvl="0" indent="-228600" algn="l" rtl="0">
              <a:lnSpc>
                <a:spcPct val="150000"/>
              </a:lnSpc>
              <a:spcBef>
                <a:spcPts val="1000"/>
              </a:spcBef>
              <a:spcAft>
                <a:spcPts val="0"/>
              </a:spcAft>
              <a:buClr>
                <a:schemeClr val="dk1"/>
              </a:buClr>
              <a:buSzPts val="2800"/>
              <a:buChar char="•"/>
            </a:pPr>
            <a:r>
              <a:rPr lang="en-US" sz="2800"/>
              <a:t>form of programming language is called computer program.</a:t>
            </a:r>
            <a:endParaRPr/>
          </a:p>
          <a:p>
            <a:pPr marL="228600" lvl="0" indent="-127000" algn="l" rtl="0">
              <a:lnSpc>
                <a:spcPct val="150000"/>
              </a:lnSpc>
              <a:spcBef>
                <a:spcPts val="1000"/>
              </a:spcBef>
              <a:spcAft>
                <a:spcPts val="0"/>
              </a:spcAft>
              <a:buClr>
                <a:schemeClr val="dk1"/>
              </a:buClr>
              <a:buSzPts val="1600"/>
              <a:buNone/>
            </a:pPr>
            <a:endParaRPr/>
          </a:p>
        </p:txBody>
      </p:sp>
      <p:sp>
        <p:nvSpPr>
          <p:cNvPr id="362" name="Google Shape;362;p20"/>
          <p:cNvSpPr txBox="1">
            <a:spLocks noGrp="1"/>
          </p:cNvSpPr>
          <p:nvPr>
            <p:ph type="title"/>
          </p:nvPr>
        </p:nvSpPr>
        <p:spPr>
          <a:xfrm>
            <a:off x="658906" y="612037"/>
            <a:ext cx="11334311" cy="8842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3200"/>
              <a:buFont typeface="Calibri"/>
              <a:buNone/>
            </a:pPr>
            <a:r>
              <a:rPr lang="en-US"/>
              <a:t>AN ALGORITHM REPRESENTED IN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1"/>
          <p:cNvSpPr>
            <a:spLocks noGrp="1"/>
          </p:cNvSpPr>
          <p:nvPr>
            <p:ph type="pic" idx="2"/>
          </p:nvPr>
        </p:nvSpPr>
        <p:spPr>
          <a:xfrm>
            <a:off x="0" y="0"/>
            <a:ext cx="5416550" cy="6858000"/>
          </a:xfrm>
          <a:prstGeom prst="rect">
            <a:avLst/>
          </a:prstGeom>
          <a:noFill/>
          <a:ln>
            <a:noFill/>
          </a:ln>
        </p:spPr>
      </p:sp>
      <p:sp>
        <p:nvSpPr>
          <p:cNvPr id="368" name="Google Shape;368;p21"/>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69" name="Google Shape;369;p21"/>
          <p:cNvSpPr txBox="1">
            <a:spLocks noGrp="1"/>
          </p:cNvSpPr>
          <p:nvPr>
            <p:ph type="body" idx="1"/>
          </p:nvPr>
        </p:nvSpPr>
        <p:spPr>
          <a:xfrm>
            <a:off x="6096000" y="1661160"/>
            <a:ext cx="4646246" cy="2218585"/>
          </a:xfrm>
          <a:prstGeom prst="rect">
            <a:avLst/>
          </a:prstGeom>
          <a:noFill/>
          <a:ln>
            <a:noFill/>
          </a:ln>
        </p:spPr>
        <p:txBody>
          <a:bodyPr spcFirstLastPara="1" wrap="square" lIns="91425" tIns="45700" rIns="91425" bIns="45700" anchor="t" anchorCtr="0">
            <a:noAutofit/>
          </a:bodyPr>
          <a:lstStyle/>
          <a:p>
            <a:pPr marL="228600" lvl="0" indent="-127000" algn="l" rtl="0">
              <a:lnSpc>
                <a:spcPct val="150000"/>
              </a:lnSpc>
              <a:spcBef>
                <a:spcPts val="0"/>
              </a:spcBef>
              <a:spcAft>
                <a:spcPts val="0"/>
              </a:spcAft>
              <a:buClr>
                <a:schemeClr val="dk1"/>
              </a:buClr>
              <a:buSzPts val="1600"/>
              <a:buNone/>
            </a:pPr>
            <a:endParaRPr/>
          </a:p>
        </p:txBody>
      </p:sp>
      <p:sp>
        <p:nvSpPr>
          <p:cNvPr id="370" name="Google Shape;370;p21"/>
          <p:cNvSpPr txBox="1">
            <a:spLocks noGrp="1"/>
          </p:cNvSpPr>
          <p:nvPr>
            <p:ph type="title"/>
          </p:nvPr>
        </p:nvSpPr>
        <p:spPr>
          <a:xfrm>
            <a:off x="6095999" y="612037"/>
            <a:ext cx="5897218" cy="8842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3200"/>
              <a:buFont typeface="Calibri"/>
              <a:buNone/>
            </a:pPr>
            <a:endParaRPr/>
          </a:p>
        </p:txBody>
      </p:sp>
      <p:pic>
        <p:nvPicPr>
          <p:cNvPr id="371" name="Google Shape;371;p21"/>
          <p:cNvPicPr preferRelativeResize="0"/>
          <p:nvPr/>
        </p:nvPicPr>
        <p:blipFill rotWithShape="1">
          <a:blip r:embed="rId3">
            <a:alphaModFix/>
          </a:blip>
          <a:srcRect l="1164" t="2198" r="1118" b="2496"/>
          <a:stretch/>
        </p:blipFill>
        <p:spPr>
          <a:xfrm>
            <a:off x="1906396" y="211265"/>
            <a:ext cx="8379205" cy="530030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2"/>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377" name="Google Shape;377;p22"/>
          <p:cNvSpPr txBox="1">
            <a:spLocks noGrp="1"/>
          </p:cNvSpPr>
          <p:nvPr>
            <p:ph type="body" idx="1"/>
          </p:nvPr>
        </p:nvSpPr>
        <p:spPr>
          <a:xfrm>
            <a:off x="6096000" y="1661160"/>
            <a:ext cx="4646246" cy="2218585"/>
          </a:xfrm>
          <a:prstGeom prst="rect">
            <a:avLst/>
          </a:prstGeom>
          <a:noFill/>
          <a:ln>
            <a:noFill/>
          </a:ln>
        </p:spPr>
        <p:txBody>
          <a:bodyPr spcFirstLastPara="1" wrap="square" lIns="91425" tIns="45700" rIns="91425" bIns="45700" anchor="t" anchorCtr="0">
            <a:noAutofit/>
          </a:bodyPr>
          <a:lstStyle/>
          <a:p>
            <a:pPr marL="228600" lvl="0" indent="-127000" algn="l" rtl="0">
              <a:lnSpc>
                <a:spcPct val="150000"/>
              </a:lnSpc>
              <a:spcBef>
                <a:spcPts val="0"/>
              </a:spcBef>
              <a:spcAft>
                <a:spcPts val="0"/>
              </a:spcAft>
              <a:buClr>
                <a:schemeClr val="dk1"/>
              </a:buClr>
              <a:buSzPts val="1600"/>
              <a:buNone/>
            </a:pPr>
            <a:endParaRPr/>
          </a:p>
        </p:txBody>
      </p:sp>
      <p:sp>
        <p:nvSpPr>
          <p:cNvPr id="378" name="Google Shape;378;p22"/>
          <p:cNvSpPr txBox="1">
            <a:spLocks noGrp="1"/>
          </p:cNvSpPr>
          <p:nvPr>
            <p:ph type="title"/>
          </p:nvPr>
        </p:nvSpPr>
        <p:spPr>
          <a:xfrm>
            <a:off x="6095999" y="612037"/>
            <a:ext cx="5897218" cy="8842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3200"/>
              <a:buFont typeface="Calibri"/>
              <a:buNone/>
            </a:pPr>
            <a:endParaRPr/>
          </a:p>
        </p:txBody>
      </p:sp>
      <p:pic>
        <p:nvPicPr>
          <p:cNvPr id="379" name="Google Shape;379;p22"/>
          <p:cNvPicPr preferRelativeResize="0"/>
          <p:nvPr/>
        </p:nvPicPr>
        <p:blipFill rotWithShape="1">
          <a:blip r:embed="rId3">
            <a:alphaModFix/>
          </a:blip>
          <a:srcRect/>
          <a:stretch/>
        </p:blipFill>
        <p:spPr>
          <a:xfrm>
            <a:off x="0" y="1054156"/>
            <a:ext cx="4868413" cy="4412609"/>
          </a:xfrm>
          <a:prstGeom prst="rect">
            <a:avLst/>
          </a:prstGeom>
          <a:noFill/>
          <a:ln>
            <a:noFill/>
          </a:ln>
        </p:spPr>
      </p:pic>
      <p:pic>
        <p:nvPicPr>
          <p:cNvPr id="380" name="Google Shape;380;p22"/>
          <p:cNvPicPr preferRelativeResize="0"/>
          <p:nvPr/>
        </p:nvPicPr>
        <p:blipFill rotWithShape="1">
          <a:blip r:embed="rId4">
            <a:alphaModFix/>
          </a:blip>
          <a:srcRect/>
          <a:stretch/>
        </p:blipFill>
        <p:spPr>
          <a:xfrm>
            <a:off x="4868413" y="0"/>
            <a:ext cx="7323587" cy="6858000"/>
          </a:xfrm>
          <a:prstGeom prst="rect">
            <a:avLst/>
          </a:prstGeom>
          <a:noFill/>
          <a:ln>
            <a:noFill/>
          </a:ln>
        </p:spPr>
      </p:pic>
      <p:cxnSp>
        <p:nvCxnSpPr>
          <p:cNvPr id="381" name="Google Shape;381;p22"/>
          <p:cNvCxnSpPr/>
          <p:nvPr/>
        </p:nvCxnSpPr>
        <p:spPr>
          <a:xfrm rot="10800000" flipH="1">
            <a:off x="2986481" y="612037"/>
            <a:ext cx="956345" cy="2584169"/>
          </a:xfrm>
          <a:prstGeom prst="straightConnector1">
            <a:avLst/>
          </a:prstGeom>
          <a:noFill/>
          <a:ln w="57150" cap="flat" cmpd="sng">
            <a:solidFill>
              <a:schemeClr val="accent1"/>
            </a:solidFill>
            <a:prstDash val="solid"/>
            <a:miter lim="800000"/>
            <a:headEnd type="none" w="sm" len="sm"/>
            <a:tailEnd type="triangle" w="med" len="med"/>
          </a:ln>
        </p:spPr>
      </p:cxnSp>
      <p:sp>
        <p:nvSpPr>
          <p:cNvPr id="382" name="Google Shape;382;p22"/>
          <p:cNvSpPr txBox="1"/>
          <p:nvPr/>
        </p:nvSpPr>
        <p:spPr>
          <a:xfrm>
            <a:off x="3858936" y="444617"/>
            <a:ext cx="110017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Flaw here</a:t>
            </a:r>
            <a:endParaRPr sz="1800">
              <a:solidFill>
                <a:schemeClr val="dk1"/>
              </a:solidFill>
              <a:latin typeface="Calibri"/>
              <a:ea typeface="Calibri"/>
              <a:cs typeface="Calibri"/>
              <a:sym typeface="Calibri"/>
            </a:endParaRPr>
          </a:p>
        </p:txBody>
      </p:sp>
      <p:cxnSp>
        <p:nvCxnSpPr>
          <p:cNvPr id="383" name="Google Shape;383;p22"/>
          <p:cNvCxnSpPr/>
          <p:nvPr/>
        </p:nvCxnSpPr>
        <p:spPr>
          <a:xfrm flipH="1">
            <a:off x="9767584" y="973123"/>
            <a:ext cx="1280717" cy="995252"/>
          </a:xfrm>
          <a:prstGeom prst="straightConnector1">
            <a:avLst/>
          </a:prstGeom>
          <a:noFill/>
          <a:ln w="57150" cap="flat" cmpd="sng">
            <a:solidFill>
              <a:schemeClr val="accent1"/>
            </a:solidFill>
            <a:prstDash val="solid"/>
            <a:miter lim="800000"/>
            <a:headEnd type="none" w="sm" len="sm"/>
            <a:tailEnd type="triangle" w="med" len="med"/>
          </a:ln>
        </p:spPr>
      </p:cxnSp>
      <p:sp>
        <p:nvSpPr>
          <p:cNvPr id="384" name="Google Shape;384;p22"/>
          <p:cNvSpPr txBox="1"/>
          <p:nvPr/>
        </p:nvSpPr>
        <p:spPr>
          <a:xfrm>
            <a:off x="10812492" y="94762"/>
            <a:ext cx="128071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Should be in multiple steps</a:t>
            </a:r>
            <a:endParaRPr sz="1800">
              <a:solidFill>
                <a:schemeClr val="dk1"/>
              </a:solidFill>
              <a:latin typeface="Calibri"/>
              <a:ea typeface="Calibri"/>
              <a:cs typeface="Calibri"/>
              <a:sym typeface="Calibri"/>
            </a:endParaRPr>
          </a:p>
        </p:txBody>
      </p:sp>
      <p:cxnSp>
        <p:nvCxnSpPr>
          <p:cNvPr id="385" name="Google Shape;385;p22"/>
          <p:cNvCxnSpPr/>
          <p:nvPr/>
        </p:nvCxnSpPr>
        <p:spPr>
          <a:xfrm rot="10800000">
            <a:off x="8530206" y="5761597"/>
            <a:ext cx="1687585" cy="484366"/>
          </a:xfrm>
          <a:prstGeom prst="straightConnector1">
            <a:avLst/>
          </a:prstGeom>
          <a:noFill/>
          <a:ln w="57150" cap="flat" cmpd="sng">
            <a:solidFill>
              <a:schemeClr val="accent1"/>
            </a:solidFill>
            <a:prstDash val="solid"/>
            <a:miter lim="800000"/>
            <a:headEnd type="none" w="sm" len="sm"/>
            <a:tailEnd type="triangle" w="med" len="med"/>
          </a:ln>
        </p:spPr>
      </p:cxnSp>
      <p:sp>
        <p:nvSpPr>
          <p:cNvPr id="386" name="Google Shape;386;p22"/>
          <p:cNvSpPr txBox="1"/>
          <p:nvPr/>
        </p:nvSpPr>
        <p:spPr>
          <a:xfrm>
            <a:off x="10181537" y="5727535"/>
            <a:ext cx="128071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Wrong symbol</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500"/>
                                        <p:tgtEl>
                                          <p:spTgt spid="3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1"/>
                                        </p:tgtEl>
                                        <p:attrNameLst>
                                          <p:attrName>style.visibility</p:attrName>
                                        </p:attrNameLst>
                                      </p:cBhvr>
                                      <p:to>
                                        <p:strVal val="visible"/>
                                      </p:to>
                                    </p:set>
                                    <p:animEffect transition="in" filter="fade">
                                      <p:cBhvr>
                                        <p:cTn id="12" dur="1000"/>
                                        <p:tgtEl>
                                          <p:spTgt spid="381"/>
                                        </p:tgtEl>
                                      </p:cBhvr>
                                    </p:animEffect>
                                  </p:childTnLst>
                                </p:cTn>
                              </p:par>
                              <p:par>
                                <p:cTn id="13" presetID="10" presetClass="entr" presetSubtype="0" fill="hold" nodeType="withEffect">
                                  <p:stCondLst>
                                    <p:cond delay="0"/>
                                  </p:stCondLst>
                                  <p:childTnLst>
                                    <p:set>
                                      <p:cBhvr>
                                        <p:cTn id="14" dur="1" fill="hold">
                                          <p:stCondLst>
                                            <p:cond delay="0"/>
                                          </p:stCondLst>
                                        </p:cTn>
                                        <p:tgtEl>
                                          <p:spTgt spid="382"/>
                                        </p:tgtEl>
                                        <p:attrNameLst>
                                          <p:attrName>style.visibility</p:attrName>
                                        </p:attrNameLst>
                                      </p:cBhvr>
                                      <p:to>
                                        <p:strVal val="visible"/>
                                      </p:to>
                                    </p:set>
                                    <p:animEffect transition="in" filter="fade">
                                      <p:cBhvr>
                                        <p:cTn id="15" dur="1000"/>
                                        <p:tgtEl>
                                          <p:spTgt spid="38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83"/>
                                        </p:tgtEl>
                                        <p:attrNameLst>
                                          <p:attrName>style.visibility</p:attrName>
                                        </p:attrNameLst>
                                      </p:cBhvr>
                                      <p:to>
                                        <p:strVal val="visible"/>
                                      </p:to>
                                    </p:set>
                                    <p:animEffect transition="in" filter="fade">
                                      <p:cBhvr>
                                        <p:cTn id="20" dur="1000"/>
                                        <p:tgtEl>
                                          <p:spTgt spid="383"/>
                                        </p:tgtEl>
                                      </p:cBhvr>
                                    </p:animEffect>
                                  </p:childTnLst>
                                </p:cTn>
                              </p:par>
                              <p:par>
                                <p:cTn id="21" presetID="10" presetClass="entr" presetSubtype="0" fill="hold" nodeType="withEffect">
                                  <p:stCondLst>
                                    <p:cond delay="0"/>
                                  </p:stCondLst>
                                  <p:childTnLst>
                                    <p:set>
                                      <p:cBhvr>
                                        <p:cTn id="22" dur="1" fill="hold">
                                          <p:stCondLst>
                                            <p:cond delay="0"/>
                                          </p:stCondLst>
                                        </p:cTn>
                                        <p:tgtEl>
                                          <p:spTgt spid="384"/>
                                        </p:tgtEl>
                                        <p:attrNameLst>
                                          <p:attrName>style.visibility</p:attrName>
                                        </p:attrNameLst>
                                      </p:cBhvr>
                                      <p:to>
                                        <p:strVal val="visible"/>
                                      </p:to>
                                    </p:set>
                                    <p:animEffect transition="in" filter="fade">
                                      <p:cBhvr>
                                        <p:cTn id="23" dur="1000"/>
                                        <p:tgtEl>
                                          <p:spTgt spid="38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85"/>
                                        </p:tgtEl>
                                        <p:attrNameLst>
                                          <p:attrName>style.visibility</p:attrName>
                                        </p:attrNameLst>
                                      </p:cBhvr>
                                      <p:to>
                                        <p:strVal val="visible"/>
                                      </p:to>
                                    </p:set>
                                    <p:animEffect transition="in" filter="fade">
                                      <p:cBhvr>
                                        <p:cTn id="28" dur="1000"/>
                                        <p:tgtEl>
                                          <p:spTgt spid="385"/>
                                        </p:tgtEl>
                                      </p:cBhvr>
                                    </p:animEffect>
                                  </p:childTnLst>
                                </p:cTn>
                              </p:par>
                              <p:par>
                                <p:cTn id="29" presetID="10" presetClass="entr" presetSubtype="0" fill="hold" nodeType="withEffect">
                                  <p:stCondLst>
                                    <p:cond delay="0"/>
                                  </p:stCondLst>
                                  <p:childTnLst>
                                    <p:set>
                                      <p:cBhvr>
                                        <p:cTn id="30" dur="1" fill="hold">
                                          <p:stCondLst>
                                            <p:cond delay="0"/>
                                          </p:stCondLst>
                                        </p:cTn>
                                        <p:tgtEl>
                                          <p:spTgt spid="386"/>
                                        </p:tgtEl>
                                        <p:attrNameLst>
                                          <p:attrName>style.visibility</p:attrName>
                                        </p:attrNameLst>
                                      </p:cBhvr>
                                      <p:to>
                                        <p:strVal val="visible"/>
                                      </p:to>
                                    </p:set>
                                    <p:animEffect transition="in" filter="fade">
                                      <p:cBhvr>
                                        <p:cTn id="31" dur="1000"/>
                                        <p:tgtEl>
                                          <p:spTgt spid="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2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92" name="Google Shape;392;p23"/>
          <p:cNvSpPr txBox="1">
            <a:spLocks noGrp="1"/>
          </p:cNvSpPr>
          <p:nvPr>
            <p:ph type="title"/>
          </p:nvPr>
        </p:nvSpPr>
        <p:spPr>
          <a:xfrm>
            <a:off x="444616" y="308696"/>
            <a:ext cx="5897218" cy="8842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3200"/>
              <a:buFont typeface="Calibri"/>
              <a:buNone/>
            </a:pPr>
            <a:r>
              <a:rPr lang="en-US"/>
              <a:t>PROBLEM</a:t>
            </a:r>
            <a:endParaRPr/>
          </a:p>
        </p:txBody>
      </p:sp>
      <p:pic>
        <p:nvPicPr>
          <p:cNvPr id="393" name="Google Shape;393;p23"/>
          <p:cNvPicPr preferRelativeResize="0"/>
          <p:nvPr/>
        </p:nvPicPr>
        <p:blipFill rotWithShape="1">
          <a:blip r:embed="rId3">
            <a:alphaModFix/>
          </a:blip>
          <a:srcRect l="26766" t="18471" r="35733" b="30397"/>
          <a:stretch/>
        </p:blipFill>
        <p:spPr>
          <a:xfrm>
            <a:off x="4999838" y="-1"/>
            <a:ext cx="6901751" cy="5293453"/>
          </a:xfrm>
          <a:prstGeom prst="rect">
            <a:avLst/>
          </a:prstGeom>
          <a:noFill/>
          <a:ln>
            <a:noFill/>
          </a:ln>
        </p:spPr>
      </p:pic>
      <p:sp>
        <p:nvSpPr>
          <p:cNvPr id="394" name="Google Shape;394;p23"/>
          <p:cNvSpPr txBox="1"/>
          <p:nvPr/>
        </p:nvSpPr>
        <p:spPr>
          <a:xfrm>
            <a:off x="444616" y="1192934"/>
            <a:ext cx="3707934"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Enter marks of 4 subjects and find average. If average is less than 50 display fail else display pass.</a:t>
            </a:r>
            <a:endParaRPr sz="32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animEffect transition="in" filter="fade">
                                      <p:cBhvr>
                                        <p:cTn id="7" dur="500"/>
                                        <p:tgtEl>
                                          <p:spTgt spid="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400" name="Google Shape;400;p24"/>
          <p:cNvSpPr txBox="1">
            <a:spLocks noGrp="1"/>
          </p:cNvSpPr>
          <p:nvPr>
            <p:ph type="body" idx="1"/>
          </p:nvPr>
        </p:nvSpPr>
        <p:spPr>
          <a:xfrm>
            <a:off x="1174458" y="1635993"/>
            <a:ext cx="10818757" cy="415241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600"/>
              <a:buNone/>
            </a:pPr>
            <a:r>
              <a:rPr lang="en-US"/>
              <a:t>Pseudo means false</a:t>
            </a:r>
            <a:endParaRPr/>
          </a:p>
          <a:p>
            <a:pPr marL="0" lvl="0" indent="0" algn="l" rtl="0">
              <a:lnSpc>
                <a:spcPct val="150000"/>
              </a:lnSpc>
              <a:spcBef>
                <a:spcPts val="1000"/>
              </a:spcBef>
              <a:spcAft>
                <a:spcPts val="0"/>
              </a:spcAft>
              <a:buClr>
                <a:schemeClr val="dk1"/>
              </a:buClr>
              <a:buSzPts val="1600"/>
              <a:buNone/>
            </a:pPr>
            <a:endParaRPr/>
          </a:p>
          <a:p>
            <a:pPr marL="0" lvl="0" indent="0" algn="l" rtl="0">
              <a:lnSpc>
                <a:spcPct val="150000"/>
              </a:lnSpc>
              <a:spcBef>
                <a:spcPts val="1000"/>
              </a:spcBef>
              <a:spcAft>
                <a:spcPts val="0"/>
              </a:spcAft>
              <a:buClr>
                <a:schemeClr val="dk1"/>
              </a:buClr>
              <a:buSzPts val="2400"/>
              <a:buNone/>
            </a:pPr>
            <a:r>
              <a:rPr lang="en-US" sz="2400"/>
              <a:t>It is a simpler version of a programming code in plain English which uses short phrases to write code for a program before it is implemented in a specific programming language.</a:t>
            </a:r>
            <a:endParaRPr sz="2400"/>
          </a:p>
        </p:txBody>
      </p:sp>
      <p:sp>
        <p:nvSpPr>
          <p:cNvPr id="401" name="Google Shape;401;p24"/>
          <p:cNvSpPr txBox="1">
            <a:spLocks noGrp="1"/>
          </p:cNvSpPr>
          <p:nvPr>
            <p:ph type="title"/>
          </p:nvPr>
        </p:nvSpPr>
        <p:spPr>
          <a:xfrm>
            <a:off x="1174459" y="612037"/>
            <a:ext cx="10818758" cy="8842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3200"/>
              <a:buFont typeface="Calibri"/>
              <a:buNone/>
            </a:pPr>
            <a:r>
              <a:rPr lang="en-US"/>
              <a:t>PSEUDOCODE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5"/>
          <p:cNvSpPr>
            <a:spLocks noGrp="1"/>
          </p:cNvSpPr>
          <p:nvPr>
            <p:ph type="pic" idx="2"/>
          </p:nvPr>
        </p:nvSpPr>
        <p:spPr>
          <a:xfrm>
            <a:off x="0" y="0"/>
            <a:ext cx="5416550" cy="6858000"/>
          </a:xfrm>
          <a:prstGeom prst="rect">
            <a:avLst/>
          </a:prstGeom>
          <a:noFill/>
          <a:ln>
            <a:noFill/>
          </a:ln>
        </p:spPr>
      </p:sp>
      <p:sp>
        <p:nvSpPr>
          <p:cNvPr id="407" name="Google Shape;407;p2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408" name="Google Shape;408;p25"/>
          <p:cNvSpPr txBox="1">
            <a:spLocks noGrp="1"/>
          </p:cNvSpPr>
          <p:nvPr>
            <p:ph type="body" idx="1"/>
          </p:nvPr>
        </p:nvSpPr>
        <p:spPr>
          <a:xfrm>
            <a:off x="6096000" y="1661160"/>
            <a:ext cx="4646246" cy="2218585"/>
          </a:xfrm>
          <a:prstGeom prst="rect">
            <a:avLst/>
          </a:prstGeom>
          <a:noFill/>
          <a:ln>
            <a:noFill/>
          </a:ln>
        </p:spPr>
        <p:txBody>
          <a:bodyPr spcFirstLastPara="1" wrap="square" lIns="91425" tIns="45700" rIns="91425" bIns="45700" anchor="t" anchorCtr="0">
            <a:noAutofit/>
          </a:bodyPr>
          <a:lstStyle/>
          <a:p>
            <a:pPr marL="228600" lvl="0" indent="-127000" algn="l" rtl="0">
              <a:lnSpc>
                <a:spcPct val="150000"/>
              </a:lnSpc>
              <a:spcBef>
                <a:spcPts val="0"/>
              </a:spcBef>
              <a:spcAft>
                <a:spcPts val="0"/>
              </a:spcAft>
              <a:buClr>
                <a:schemeClr val="dk1"/>
              </a:buClr>
              <a:buSzPts val="1600"/>
              <a:buNone/>
            </a:pPr>
            <a:endParaRPr/>
          </a:p>
        </p:txBody>
      </p:sp>
      <p:sp>
        <p:nvSpPr>
          <p:cNvPr id="409" name="Google Shape;409;p25"/>
          <p:cNvSpPr txBox="1">
            <a:spLocks noGrp="1"/>
          </p:cNvSpPr>
          <p:nvPr>
            <p:ph type="title"/>
          </p:nvPr>
        </p:nvSpPr>
        <p:spPr>
          <a:xfrm>
            <a:off x="6095999" y="612037"/>
            <a:ext cx="5897218" cy="8842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3200"/>
              <a:buFont typeface="Calibri"/>
              <a:buNone/>
            </a:pPr>
            <a:endParaRPr/>
          </a:p>
        </p:txBody>
      </p:sp>
      <p:pic>
        <p:nvPicPr>
          <p:cNvPr id="410" name="Google Shape;410;p25"/>
          <p:cNvPicPr preferRelativeResize="0"/>
          <p:nvPr/>
        </p:nvPicPr>
        <p:blipFill rotWithShape="1">
          <a:blip r:embed="rId3">
            <a:alphaModFix/>
          </a:blip>
          <a:srcRect t="13701" b="19633"/>
          <a:stretch/>
        </p:blipFill>
        <p:spPr>
          <a:xfrm>
            <a:off x="1733725" y="939566"/>
            <a:ext cx="9144000" cy="45720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14"/>
        <p:cNvGrpSpPr/>
        <p:nvPr/>
      </p:nvGrpSpPr>
      <p:grpSpPr>
        <a:xfrm>
          <a:off x="0" y="0"/>
          <a:ext cx="0" cy="0"/>
          <a:chOff x="0" y="0"/>
          <a:chExt cx="0" cy="0"/>
        </a:xfrm>
      </p:grpSpPr>
      <p:pic>
        <p:nvPicPr>
          <p:cNvPr id="415" name="Google Shape;415;p26" descr="abstract image"/>
          <p:cNvPicPr preferRelativeResize="0"/>
          <p:nvPr/>
        </p:nvPicPr>
        <p:blipFill rotWithShape="1">
          <a:blip r:embed="rId3">
            <a:alphaModFix amt="52000"/>
          </a:blip>
          <a:srcRect l="22717" r="45641"/>
          <a:stretch/>
        </p:blipFill>
        <p:spPr>
          <a:xfrm rot="-5400000">
            <a:off x="2667001" y="-2666999"/>
            <a:ext cx="6858000" cy="12192000"/>
          </a:xfrm>
          <a:prstGeom prst="rect">
            <a:avLst/>
          </a:prstGeom>
          <a:noFill/>
          <a:ln>
            <a:noFill/>
          </a:ln>
        </p:spPr>
      </p:pic>
      <p:sp>
        <p:nvSpPr>
          <p:cNvPr id="416" name="Google Shape;416;p26"/>
          <p:cNvSpPr txBox="1">
            <a:spLocks noGrp="1"/>
          </p:cNvSpPr>
          <p:nvPr>
            <p:ph type="title" idx="4294967295"/>
          </p:nvPr>
        </p:nvSpPr>
        <p:spPr>
          <a:xfrm>
            <a:off x="702365" y="1660810"/>
            <a:ext cx="10787270" cy="830649"/>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4000"/>
              <a:buFont typeface="Calibri"/>
              <a:buNone/>
            </a:pPr>
            <a:r>
              <a:rPr lang="en-US" sz="4000"/>
              <a:t>THANK YOU</a:t>
            </a:r>
            <a:endParaRPr/>
          </a:p>
        </p:txBody>
      </p:sp>
      <p:pic>
        <p:nvPicPr>
          <p:cNvPr id="417" name="Google Shape;417;p26" descr="User"/>
          <p:cNvPicPr preferRelativeResize="0">
            <a:picLocks noGrp="1"/>
          </p:cNvPicPr>
          <p:nvPr>
            <p:ph type="clipArt" idx="6"/>
          </p:nvPr>
        </p:nvPicPr>
        <p:blipFill rotWithShape="1">
          <a:blip r:embed="rId4">
            <a:alphaModFix/>
          </a:blip>
          <a:srcRect/>
          <a:stretch/>
        </p:blipFill>
        <p:spPr>
          <a:xfrm>
            <a:off x="1754768" y="3098985"/>
            <a:ext cx="731520" cy="731520"/>
          </a:xfrm>
          <a:prstGeom prst="rect">
            <a:avLst/>
          </a:prstGeom>
          <a:noFill/>
          <a:ln>
            <a:noFill/>
          </a:ln>
        </p:spPr>
      </p:pic>
      <p:pic>
        <p:nvPicPr>
          <p:cNvPr id="418" name="Google Shape;418;p26" descr="Smart Phone"/>
          <p:cNvPicPr preferRelativeResize="0">
            <a:picLocks noGrp="1"/>
          </p:cNvPicPr>
          <p:nvPr>
            <p:ph type="clipArt" idx="7"/>
          </p:nvPr>
        </p:nvPicPr>
        <p:blipFill rotWithShape="1">
          <a:blip r:embed="rId5">
            <a:alphaModFix/>
          </a:blip>
          <a:srcRect/>
          <a:stretch/>
        </p:blipFill>
        <p:spPr>
          <a:xfrm>
            <a:off x="5730873" y="3118670"/>
            <a:ext cx="730250" cy="730250"/>
          </a:xfrm>
          <a:prstGeom prst="rect">
            <a:avLst/>
          </a:prstGeom>
          <a:noFill/>
          <a:ln>
            <a:noFill/>
          </a:ln>
        </p:spPr>
      </p:pic>
      <p:pic>
        <p:nvPicPr>
          <p:cNvPr id="419" name="Google Shape;419;p26" descr="Envelope"/>
          <p:cNvPicPr preferRelativeResize="0">
            <a:picLocks noGrp="1"/>
          </p:cNvPicPr>
          <p:nvPr>
            <p:ph type="clipArt" idx="8"/>
          </p:nvPr>
        </p:nvPicPr>
        <p:blipFill rotWithShape="1">
          <a:blip r:embed="rId6">
            <a:alphaModFix/>
          </a:blip>
          <a:srcRect/>
          <a:stretch/>
        </p:blipFill>
        <p:spPr>
          <a:xfrm>
            <a:off x="9705712" y="3098985"/>
            <a:ext cx="731520" cy="7315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3"/>
          <p:cNvSpPr txBox="1">
            <a:spLocks noGrp="1"/>
          </p:cNvSpPr>
          <p:nvPr>
            <p:ph type="title"/>
          </p:nvPr>
        </p:nvSpPr>
        <p:spPr>
          <a:xfrm>
            <a:off x="500541" y="175810"/>
            <a:ext cx="10713167" cy="8842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3200"/>
              <a:buFont typeface="Calibri"/>
              <a:buNone/>
            </a:pPr>
            <a:endParaRPr b="1"/>
          </a:p>
        </p:txBody>
      </p:sp>
      <p:sp>
        <p:nvSpPr>
          <p:cNvPr id="139" name="Google Shape;139;p3"/>
          <p:cNvSpPr txBox="1">
            <a:spLocks noGrp="1"/>
          </p:cNvSpPr>
          <p:nvPr>
            <p:ph type="body" idx="1"/>
          </p:nvPr>
        </p:nvSpPr>
        <p:spPr>
          <a:xfrm>
            <a:off x="710267" y="1761613"/>
            <a:ext cx="2351715" cy="4208346"/>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3900"/>
              <a:buFont typeface="Arial"/>
              <a:buNone/>
            </a:pPr>
            <a:r>
              <a:rPr lang="en-US" sz="3900" b="1" i="0" u="none" strike="noStrike" cap="none">
                <a:solidFill>
                  <a:schemeClr val="dk1"/>
                </a:solidFill>
                <a:latin typeface="Calibri"/>
                <a:ea typeface="Calibri"/>
                <a:cs typeface="Calibri"/>
                <a:sym typeface="Calibri"/>
              </a:rPr>
              <a:t>LEC 1</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100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a:p>
            <a:pPr marL="228600" lvl="0" indent="-127000" algn="l" rtl="0">
              <a:lnSpc>
                <a:spcPct val="150000"/>
              </a:lnSpc>
              <a:spcBef>
                <a:spcPts val="1000"/>
              </a:spcBef>
              <a:spcAft>
                <a:spcPts val="0"/>
              </a:spcAft>
              <a:buClr>
                <a:schemeClr val="dk1"/>
              </a:buClr>
              <a:buSzPts val="1600"/>
              <a:buNone/>
            </a:pPr>
            <a:endParaRPr b="1"/>
          </a:p>
        </p:txBody>
      </p:sp>
      <p:sp>
        <p:nvSpPr>
          <p:cNvPr id="140" name="Google Shape;140;p3"/>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41" name="Google Shape;141;p3"/>
          <p:cNvSpPr txBox="1"/>
          <p:nvPr/>
        </p:nvSpPr>
        <p:spPr>
          <a:xfrm>
            <a:off x="5444455" y="1946246"/>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2" name="Google Shape;142;p3"/>
          <p:cNvGrpSpPr/>
          <p:nvPr/>
        </p:nvGrpSpPr>
        <p:grpSpPr>
          <a:xfrm>
            <a:off x="3391087" y="745457"/>
            <a:ext cx="3160013" cy="5415280"/>
            <a:chOff x="2554986" y="1693"/>
            <a:chExt cx="3160013" cy="5415280"/>
          </a:xfrm>
        </p:grpSpPr>
        <p:sp>
          <p:nvSpPr>
            <p:cNvPr id="143" name="Google Shape;143;p3"/>
            <p:cNvSpPr/>
            <p:nvPr/>
          </p:nvSpPr>
          <p:spPr>
            <a:xfrm>
              <a:off x="2554986" y="1693"/>
              <a:ext cx="541528" cy="541528"/>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825750" y="1693"/>
              <a:ext cx="2889249" cy="5415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txBox="1"/>
            <p:nvPr/>
          </p:nvSpPr>
          <p:spPr>
            <a:xfrm>
              <a:off x="2825750" y="1693"/>
              <a:ext cx="2889249" cy="541528"/>
            </a:xfrm>
            <a:prstGeom prst="rect">
              <a:avLst/>
            </a:prstGeom>
            <a:noFill/>
            <a:ln>
              <a:noFill/>
            </a:ln>
          </p:spPr>
          <p:txBody>
            <a:bodyPr spcFirstLastPara="1" wrap="square" lIns="0" tIns="24125" rIns="0" bIns="24125" anchor="ctr" anchorCtr="0">
              <a:noAutofit/>
            </a:bodyPr>
            <a:lstStyle/>
            <a:p>
              <a:pPr marL="0" marR="0" lvl="0" indent="0" algn="l" rtl="0">
                <a:lnSpc>
                  <a:spcPct val="90000"/>
                </a:lnSpc>
                <a:spcBef>
                  <a:spcPts val="0"/>
                </a:spcBef>
                <a:spcAft>
                  <a:spcPts val="0"/>
                </a:spcAft>
                <a:buClr>
                  <a:schemeClr val="dk1"/>
                </a:buClr>
                <a:buSzPts val="1900"/>
                <a:buFont typeface="Arial"/>
                <a:buNone/>
              </a:pPr>
              <a:r>
                <a:rPr lang="en-US" sz="1900" b="0" i="0" u="none" strike="noStrike" cap="none">
                  <a:solidFill>
                    <a:schemeClr val="dk1"/>
                  </a:solidFill>
                  <a:latin typeface="Calibri"/>
                  <a:ea typeface="Calibri"/>
                  <a:cs typeface="Calibri"/>
                  <a:sym typeface="Calibri"/>
                </a:rPr>
                <a:t>semester system</a:t>
              </a:r>
              <a:endParaRPr sz="1900">
                <a:solidFill>
                  <a:schemeClr val="dk1"/>
                </a:solidFill>
                <a:latin typeface="Calibri"/>
                <a:ea typeface="Calibri"/>
                <a:cs typeface="Calibri"/>
                <a:sym typeface="Calibri"/>
              </a:endParaRPr>
            </a:p>
          </p:txBody>
        </p:sp>
        <p:sp>
          <p:nvSpPr>
            <p:cNvPr id="146" name="Google Shape;146;p3"/>
            <p:cNvSpPr/>
            <p:nvPr/>
          </p:nvSpPr>
          <p:spPr>
            <a:xfrm>
              <a:off x="2554986" y="543221"/>
              <a:ext cx="541528" cy="541528"/>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825750" y="543221"/>
              <a:ext cx="2889249" cy="5415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txBox="1"/>
            <p:nvPr/>
          </p:nvSpPr>
          <p:spPr>
            <a:xfrm>
              <a:off x="2825750" y="543221"/>
              <a:ext cx="2889249" cy="541528"/>
            </a:xfrm>
            <a:prstGeom prst="rect">
              <a:avLst/>
            </a:prstGeom>
            <a:noFill/>
            <a:ln>
              <a:noFill/>
            </a:ln>
          </p:spPr>
          <p:txBody>
            <a:bodyPr spcFirstLastPara="1" wrap="square" lIns="0" tIns="24125" rIns="0" bIns="24125" anchor="ctr" anchorCtr="0">
              <a:noAutofit/>
            </a:bodyPr>
            <a:lstStyle/>
            <a:p>
              <a:pPr marL="0" marR="0" lvl="0" indent="0" algn="l" rtl="0">
                <a:lnSpc>
                  <a:spcPct val="90000"/>
                </a:lnSpc>
                <a:spcBef>
                  <a:spcPts val="0"/>
                </a:spcBef>
                <a:spcAft>
                  <a:spcPts val="0"/>
                </a:spcAft>
                <a:buClr>
                  <a:schemeClr val="dk1"/>
                </a:buClr>
                <a:buSzPts val="1900"/>
                <a:buFont typeface="Calibri"/>
                <a:buNone/>
              </a:pPr>
              <a:r>
                <a:rPr lang="en-US" sz="1900" b="0" i="0" u="none" strike="noStrike" cap="none">
                  <a:solidFill>
                    <a:schemeClr val="dk1"/>
                  </a:solidFill>
                  <a:latin typeface="Calibri"/>
                  <a:ea typeface="Calibri"/>
                  <a:cs typeface="Calibri"/>
                  <a:sym typeface="Calibri"/>
                </a:rPr>
                <a:t>credit hours/ grades</a:t>
              </a:r>
              <a:endParaRPr sz="1900" b="0" i="0" u="none" strike="noStrike" cap="none">
                <a:solidFill>
                  <a:schemeClr val="dk1"/>
                </a:solidFill>
                <a:latin typeface="Calibri"/>
                <a:ea typeface="Calibri"/>
                <a:cs typeface="Calibri"/>
                <a:sym typeface="Calibri"/>
              </a:endParaRPr>
            </a:p>
          </p:txBody>
        </p:sp>
        <p:sp>
          <p:nvSpPr>
            <p:cNvPr id="149" name="Google Shape;149;p3"/>
            <p:cNvSpPr/>
            <p:nvPr/>
          </p:nvSpPr>
          <p:spPr>
            <a:xfrm>
              <a:off x="2554986" y="1084749"/>
              <a:ext cx="541528" cy="541528"/>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825750" y="1084749"/>
              <a:ext cx="2889249" cy="5415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txBox="1"/>
            <p:nvPr/>
          </p:nvSpPr>
          <p:spPr>
            <a:xfrm>
              <a:off x="2825750" y="1084749"/>
              <a:ext cx="2889249" cy="541528"/>
            </a:xfrm>
            <a:prstGeom prst="rect">
              <a:avLst/>
            </a:prstGeom>
            <a:noFill/>
            <a:ln>
              <a:noFill/>
            </a:ln>
          </p:spPr>
          <p:txBody>
            <a:bodyPr spcFirstLastPara="1" wrap="square" lIns="0" tIns="24125" rIns="0" bIns="24125" anchor="ctr" anchorCtr="0">
              <a:noAutofit/>
            </a:bodyPr>
            <a:lstStyle/>
            <a:p>
              <a:pPr marL="0" marR="0" lvl="0" indent="0" algn="l" rtl="0">
                <a:lnSpc>
                  <a:spcPct val="90000"/>
                </a:lnSpc>
                <a:spcBef>
                  <a:spcPts val="0"/>
                </a:spcBef>
                <a:spcAft>
                  <a:spcPts val="0"/>
                </a:spcAft>
                <a:buClr>
                  <a:schemeClr val="dk1"/>
                </a:buClr>
                <a:buSzPts val="1900"/>
                <a:buFont typeface="Calibri"/>
                <a:buNone/>
              </a:pPr>
              <a:r>
                <a:rPr lang="en-US" sz="1900" b="0" i="0" u="none" strike="noStrike" cap="none">
                  <a:solidFill>
                    <a:schemeClr val="dk1"/>
                  </a:solidFill>
                  <a:latin typeface="Calibri"/>
                  <a:ea typeface="Calibri"/>
                  <a:cs typeface="Calibri"/>
                  <a:sym typeface="Calibri"/>
                </a:rPr>
                <a:t>warnings</a:t>
              </a:r>
              <a:endParaRPr sz="1900" b="0" i="0" u="none" strike="noStrike" cap="none">
                <a:solidFill>
                  <a:schemeClr val="dk1"/>
                </a:solidFill>
                <a:latin typeface="Calibri"/>
                <a:ea typeface="Calibri"/>
                <a:cs typeface="Calibri"/>
                <a:sym typeface="Calibri"/>
              </a:endParaRPr>
            </a:p>
          </p:txBody>
        </p:sp>
        <p:sp>
          <p:nvSpPr>
            <p:cNvPr id="152" name="Google Shape;152;p3"/>
            <p:cNvSpPr/>
            <p:nvPr/>
          </p:nvSpPr>
          <p:spPr>
            <a:xfrm>
              <a:off x="2554986" y="1626277"/>
              <a:ext cx="541528" cy="541528"/>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2825750" y="1626277"/>
              <a:ext cx="2889249" cy="5415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txBox="1"/>
            <p:nvPr/>
          </p:nvSpPr>
          <p:spPr>
            <a:xfrm>
              <a:off x="2825750" y="1626277"/>
              <a:ext cx="2889249" cy="541528"/>
            </a:xfrm>
            <a:prstGeom prst="rect">
              <a:avLst/>
            </a:prstGeom>
            <a:noFill/>
            <a:ln>
              <a:noFill/>
            </a:ln>
          </p:spPr>
          <p:txBody>
            <a:bodyPr spcFirstLastPara="1" wrap="square" lIns="0" tIns="24125" rIns="0" bIns="24125" anchor="ctr" anchorCtr="0">
              <a:noAutofit/>
            </a:bodyPr>
            <a:lstStyle/>
            <a:p>
              <a:pPr marL="0" marR="0" lvl="0" indent="0" algn="l" rtl="0">
                <a:lnSpc>
                  <a:spcPct val="90000"/>
                </a:lnSpc>
                <a:spcBef>
                  <a:spcPts val="0"/>
                </a:spcBef>
                <a:spcAft>
                  <a:spcPts val="0"/>
                </a:spcAft>
                <a:buClr>
                  <a:schemeClr val="dk1"/>
                </a:buClr>
                <a:buSzPts val="1900"/>
                <a:buFont typeface="Calibri"/>
                <a:buNone/>
              </a:pPr>
              <a:r>
                <a:rPr lang="en-US" sz="1900" b="0" i="0" u="none" strike="noStrike" cap="none">
                  <a:solidFill>
                    <a:schemeClr val="dk1"/>
                  </a:solidFill>
                  <a:latin typeface="Calibri"/>
                  <a:ea typeface="Calibri"/>
                  <a:cs typeface="Calibri"/>
                  <a:sym typeface="Calibri"/>
                </a:rPr>
                <a:t>concept of pre req</a:t>
              </a:r>
              <a:endParaRPr sz="1900" b="0" i="0" u="none" strike="noStrike" cap="none">
                <a:solidFill>
                  <a:schemeClr val="dk1"/>
                </a:solidFill>
                <a:latin typeface="Calibri"/>
                <a:ea typeface="Calibri"/>
                <a:cs typeface="Calibri"/>
                <a:sym typeface="Calibri"/>
              </a:endParaRPr>
            </a:p>
          </p:txBody>
        </p:sp>
        <p:sp>
          <p:nvSpPr>
            <p:cNvPr id="155" name="Google Shape;155;p3"/>
            <p:cNvSpPr/>
            <p:nvPr/>
          </p:nvSpPr>
          <p:spPr>
            <a:xfrm>
              <a:off x="2554986" y="2167805"/>
              <a:ext cx="541528" cy="541528"/>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2825750" y="2167805"/>
              <a:ext cx="2889249" cy="5415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txBox="1"/>
            <p:nvPr/>
          </p:nvSpPr>
          <p:spPr>
            <a:xfrm>
              <a:off x="2825750" y="2167805"/>
              <a:ext cx="2889249" cy="541528"/>
            </a:xfrm>
            <a:prstGeom prst="rect">
              <a:avLst/>
            </a:prstGeom>
            <a:noFill/>
            <a:ln>
              <a:noFill/>
            </a:ln>
          </p:spPr>
          <p:txBody>
            <a:bodyPr spcFirstLastPara="1" wrap="square" lIns="0" tIns="24125" rIns="0" bIns="24125" anchor="ctr" anchorCtr="0">
              <a:noAutofit/>
            </a:bodyPr>
            <a:lstStyle/>
            <a:p>
              <a:pPr marL="0" marR="0" lvl="0" indent="0" algn="l" rtl="0">
                <a:lnSpc>
                  <a:spcPct val="90000"/>
                </a:lnSpc>
                <a:spcBef>
                  <a:spcPts val="0"/>
                </a:spcBef>
                <a:spcAft>
                  <a:spcPts val="0"/>
                </a:spcAft>
                <a:buClr>
                  <a:schemeClr val="dk1"/>
                </a:buClr>
                <a:buSzPts val="1900"/>
                <a:buFont typeface="Calibri"/>
                <a:buNone/>
              </a:pPr>
              <a:r>
                <a:rPr lang="en-US" sz="1900" b="0" i="0" u="none" strike="noStrike" cap="none">
                  <a:solidFill>
                    <a:schemeClr val="dk1"/>
                  </a:solidFill>
                  <a:latin typeface="Calibri"/>
                  <a:ea typeface="Calibri"/>
                  <a:cs typeface="Calibri"/>
                  <a:sym typeface="Calibri"/>
                </a:rPr>
                <a:t>intro to degree</a:t>
              </a:r>
              <a:endParaRPr sz="1900" b="0" i="0" u="none" strike="noStrike" cap="none">
                <a:solidFill>
                  <a:schemeClr val="dk1"/>
                </a:solidFill>
                <a:latin typeface="Calibri"/>
                <a:ea typeface="Calibri"/>
                <a:cs typeface="Calibri"/>
                <a:sym typeface="Calibri"/>
              </a:endParaRPr>
            </a:p>
          </p:txBody>
        </p:sp>
        <p:sp>
          <p:nvSpPr>
            <p:cNvPr id="158" name="Google Shape;158;p3"/>
            <p:cNvSpPr/>
            <p:nvPr/>
          </p:nvSpPr>
          <p:spPr>
            <a:xfrm>
              <a:off x="2554986" y="2709333"/>
              <a:ext cx="541528" cy="541528"/>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2825750" y="2709333"/>
              <a:ext cx="2889249" cy="5415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txBox="1"/>
            <p:nvPr/>
          </p:nvSpPr>
          <p:spPr>
            <a:xfrm>
              <a:off x="2825750" y="2709333"/>
              <a:ext cx="2889249" cy="541528"/>
            </a:xfrm>
            <a:prstGeom prst="rect">
              <a:avLst/>
            </a:prstGeom>
            <a:noFill/>
            <a:ln>
              <a:noFill/>
            </a:ln>
          </p:spPr>
          <p:txBody>
            <a:bodyPr spcFirstLastPara="1" wrap="square" lIns="0" tIns="24125" rIns="0" bIns="24125" anchor="ctr" anchorCtr="0">
              <a:noAutofit/>
            </a:bodyPr>
            <a:lstStyle/>
            <a:p>
              <a:pPr marL="0" marR="0" lvl="0" indent="0" algn="l" rtl="0">
                <a:lnSpc>
                  <a:spcPct val="90000"/>
                </a:lnSpc>
                <a:spcBef>
                  <a:spcPts val="0"/>
                </a:spcBef>
                <a:spcAft>
                  <a:spcPts val="0"/>
                </a:spcAft>
                <a:buClr>
                  <a:schemeClr val="dk1"/>
                </a:buClr>
                <a:buSzPts val="1900"/>
                <a:buFont typeface="Calibri"/>
                <a:buNone/>
              </a:pPr>
              <a:r>
                <a:rPr lang="en-US" sz="1900" b="0" i="0" u="none" strike="noStrike" cap="none">
                  <a:solidFill>
                    <a:schemeClr val="dk1"/>
                  </a:solidFill>
                  <a:latin typeface="Calibri"/>
                  <a:ea typeface="Calibri"/>
                  <a:cs typeface="Calibri"/>
                  <a:sym typeface="Calibri"/>
                </a:rPr>
                <a:t>intro of students</a:t>
              </a:r>
              <a:endParaRPr sz="1900" b="0" i="0" u="none" strike="noStrike" cap="none">
                <a:solidFill>
                  <a:schemeClr val="dk1"/>
                </a:solidFill>
                <a:latin typeface="Calibri"/>
                <a:ea typeface="Calibri"/>
                <a:cs typeface="Calibri"/>
                <a:sym typeface="Calibri"/>
              </a:endParaRPr>
            </a:p>
          </p:txBody>
        </p:sp>
        <p:sp>
          <p:nvSpPr>
            <p:cNvPr id="161" name="Google Shape;161;p3"/>
            <p:cNvSpPr/>
            <p:nvPr/>
          </p:nvSpPr>
          <p:spPr>
            <a:xfrm>
              <a:off x="2554986" y="3250861"/>
              <a:ext cx="541528" cy="541528"/>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2825750" y="3250861"/>
              <a:ext cx="2889249" cy="5415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txBox="1"/>
            <p:nvPr/>
          </p:nvSpPr>
          <p:spPr>
            <a:xfrm>
              <a:off x="2825750" y="3250861"/>
              <a:ext cx="2889249" cy="541528"/>
            </a:xfrm>
            <a:prstGeom prst="rect">
              <a:avLst/>
            </a:prstGeom>
            <a:noFill/>
            <a:ln>
              <a:noFill/>
            </a:ln>
          </p:spPr>
          <p:txBody>
            <a:bodyPr spcFirstLastPara="1" wrap="square" lIns="0" tIns="24125" rIns="0" bIns="24125" anchor="ctr" anchorCtr="0">
              <a:noAutofit/>
            </a:bodyPr>
            <a:lstStyle/>
            <a:p>
              <a:pPr marL="0" marR="0" lvl="0" indent="0" algn="l" rtl="0">
                <a:lnSpc>
                  <a:spcPct val="90000"/>
                </a:lnSpc>
                <a:spcBef>
                  <a:spcPts val="0"/>
                </a:spcBef>
                <a:spcAft>
                  <a:spcPts val="0"/>
                </a:spcAft>
                <a:buClr>
                  <a:schemeClr val="dk1"/>
                </a:buClr>
                <a:buSzPts val="1900"/>
                <a:buFont typeface="Calibri"/>
                <a:buNone/>
              </a:pPr>
              <a:r>
                <a:rPr lang="en-US" sz="1900" b="0" i="0" u="none" strike="noStrike" cap="none">
                  <a:solidFill>
                    <a:schemeClr val="dk1"/>
                  </a:solidFill>
                  <a:latin typeface="Calibri"/>
                  <a:ea typeface="Calibri"/>
                  <a:cs typeface="Calibri"/>
                  <a:sym typeface="Calibri"/>
                </a:rPr>
                <a:t>intro to course</a:t>
              </a:r>
              <a:endParaRPr sz="1900" b="0" i="0" u="none" strike="noStrike" cap="none">
                <a:solidFill>
                  <a:schemeClr val="dk1"/>
                </a:solidFill>
                <a:latin typeface="Calibri"/>
                <a:ea typeface="Calibri"/>
                <a:cs typeface="Calibri"/>
                <a:sym typeface="Calibri"/>
              </a:endParaRPr>
            </a:p>
          </p:txBody>
        </p:sp>
        <p:sp>
          <p:nvSpPr>
            <p:cNvPr id="164" name="Google Shape;164;p3"/>
            <p:cNvSpPr/>
            <p:nvPr/>
          </p:nvSpPr>
          <p:spPr>
            <a:xfrm>
              <a:off x="2554986" y="3792389"/>
              <a:ext cx="541528" cy="541528"/>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825750" y="3792389"/>
              <a:ext cx="2889249" cy="5415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txBox="1"/>
            <p:nvPr/>
          </p:nvSpPr>
          <p:spPr>
            <a:xfrm>
              <a:off x="2825750" y="3792389"/>
              <a:ext cx="2889249" cy="541528"/>
            </a:xfrm>
            <a:prstGeom prst="rect">
              <a:avLst/>
            </a:prstGeom>
            <a:noFill/>
            <a:ln>
              <a:noFill/>
            </a:ln>
          </p:spPr>
          <p:txBody>
            <a:bodyPr spcFirstLastPara="1" wrap="square" lIns="0" tIns="24125" rIns="0" bIns="24125" anchor="ctr" anchorCtr="0">
              <a:noAutofit/>
            </a:bodyPr>
            <a:lstStyle/>
            <a:p>
              <a:pPr marL="0" marR="0" lvl="0" indent="0" algn="l" rtl="0">
                <a:lnSpc>
                  <a:spcPct val="90000"/>
                </a:lnSpc>
                <a:spcBef>
                  <a:spcPts val="0"/>
                </a:spcBef>
                <a:spcAft>
                  <a:spcPts val="0"/>
                </a:spcAft>
                <a:buClr>
                  <a:schemeClr val="dk1"/>
                </a:buClr>
                <a:buSzPts val="1900"/>
                <a:buFont typeface="Calibri"/>
                <a:buNone/>
              </a:pPr>
              <a:r>
                <a:rPr lang="en-US" sz="1900" b="0" i="0" u="none" strike="noStrike" cap="none">
                  <a:solidFill>
                    <a:schemeClr val="dk1"/>
                  </a:solidFill>
                  <a:latin typeface="Calibri"/>
                  <a:ea typeface="Calibri"/>
                  <a:cs typeface="Calibri"/>
                  <a:sym typeface="Calibri"/>
                </a:rPr>
                <a:t>importance of course</a:t>
              </a:r>
              <a:endParaRPr sz="1900" b="0" i="0" u="none" strike="noStrike" cap="none">
                <a:solidFill>
                  <a:schemeClr val="dk1"/>
                </a:solidFill>
                <a:latin typeface="Calibri"/>
                <a:ea typeface="Calibri"/>
                <a:cs typeface="Calibri"/>
                <a:sym typeface="Calibri"/>
              </a:endParaRPr>
            </a:p>
          </p:txBody>
        </p:sp>
        <p:sp>
          <p:nvSpPr>
            <p:cNvPr id="167" name="Google Shape;167;p3"/>
            <p:cNvSpPr/>
            <p:nvPr/>
          </p:nvSpPr>
          <p:spPr>
            <a:xfrm>
              <a:off x="2554986" y="4333917"/>
              <a:ext cx="541528" cy="541528"/>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825750" y="4333917"/>
              <a:ext cx="2889249" cy="5415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txBox="1"/>
            <p:nvPr/>
          </p:nvSpPr>
          <p:spPr>
            <a:xfrm>
              <a:off x="2825750" y="4333917"/>
              <a:ext cx="2889249" cy="541528"/>
            </a:xfrm>
            <a:prstGeom prst="rect">
              <a:avLst/>
            </a:prstGeom>
            <a:noFill/>
            <a:ln>
              <a:noFill/>
            </a:ln>
          </p:spPr>
          <p:txBody>
            <a:bodyPr spcFirstLastPara="1" wrap="square" lIns="0" tIns="24125" rIns="0" bIns="24125" anchor="ctr" anchorCtr="0">
              <a:noAutofit/>
            </a:bodyPr>
            <a:lstStyle/>
            <a:p>
              <a:pPr marL="0" marR="0" lvl="0" indent="0" algn="l" rtl="0">
                <a:lnSpc>
                  <a:spcPct val="90000"/>
                </a:lnSpc>
                <a:spcBef>
                  <a:spcPts val="0"/>
                </a:spcBef>
                <a:spcAft>
                  <a:spcPts val="0"/>
                </a:spcAft>
                <a:buClr>
                  <a:schemeClr val="dk1"/>
                </a:buClr>
                <a:buSzPts val="1900"/>
                <a:buFont typeface="Calibri"/>
                <a:buNone/>
              </a:pPr>
              <a:r>
                <a:rPr lang="en-US" sz="1900" b="0" i="0" u="none" strike="noStrike" cap="none">
                  <a:solidFill>
                    <a:schemeClr val="dk1"/>
                  </a:solidFill>
                  <a:latin typeface="Calibri"/>
                  <a:ea typeface="Calibri"/>
                  <a:cs typeface="Calibri"/>
                  <a:sym typeface="Calibri"/>
                </a:rPr>
                <a:t>marks distribution</a:t>
              </a:r>
              <a:endParaRPr sz="1900" b="0" i="0" u="none" strike="noStrike" cap="none">
                <a:solidFill>
                  <a:schemeClr val="dk1"/>
                </a:solidFill>
                <a:latin typeface="Calibri"/>
                <a:ea typeface="Calibri"/>
                <a:cs typeface="Calibri"/>
                <a:sym typeface="Calibri"/>
              </a:endParaRPr>
            </a:p>
          </p:txBody>
        </p:sp>
        <p:sp>
          <p:nvSpPr>
            <p:cNvPr id="170" name="Google Shape;170;p3"/>
            <p:cNvSpPr/>
            <p:nvPr/>
          </p:nvSpPr>
          <p:spPr>
            <a:xfrm>
              <a:off x="2554986" y="4875445"/>
              <a:ext cx="541528" cy="541528"/>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825750" y="4875445"/>
              <a:ext cx="2889249" cy="5415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txBox="1"/>
            <p:nvPr/>
          </p:nvSpPr>
          <p:spPr>
            <a:xfrm>
              <a:off x="2825750" y="4875445"/>
              <a:ext cx="2889249" cy="541528"/>
            </a:xfrm>
            <a:prstGeom prst="rect">
              <a:avLst/>
            </a:prstGeom>
            <a:noFill/>
            <a:ln>
              <a:noFill/>
            </a:ln>
          </p:spPr>
          <p:txBody>
            <a:bodyPr spcFirstLastPara="1" wrap="square" lIns="0" tIns="24125" rIns="0" bIns="24125" anchor="ctr" anchorCtr="0">
              <a:noAutofit/>
            </a:bodyPr>
            <a:lstStyle/>
            <a:p>
              <a:pPr marL="0" marR="0" lvl="0" indent="0" algn="l" rtl="0">
                <a:lnSpc>
                  <a:spcPct val="90000"/>
                </a:lnSpc>
                <a:spcBef>
                  <a:spcPts val="0"/>
                </a:spcBef>
                <a:spcAft>
                  <a:spcPts val="0"/>
                </a:spcAft>
                <a:buClr>
                  <a:schemeClr val="dk1"/>
                </a:buClr>
                <a:buSzPts val="1900"/>
                <a:buFont typeface="Calibri"/>
                <a:buNone/>
              </a:pPr>
              <a:r>
                <a:rPr lang="en-US" sz="1900" b="0" i="0" u="none" strike="noStrike" cap="none">
                  <a:solidFill>
                    <a:schemeClr val="dk1"/>
                  </a:solidFill>
                  <a:latin typeface="Calibri"/>
                  <a:ea typeface="Calibri"/>
                  <a:cs typeface="Calibri"/>
                  <a:sym typeface="Calibri"/>
                </a:rPr>
                <a:t>class rules</a:t>
              </a:r>
              <a:endParaRPr sz="1900" b="0" i="0" u="none" strike="noStrike" cap="none">
                <a:solidFill>
                  <a:schemeClr val="dk1"/>
                </a:solidFill>
                <a:latin typeface="Calibri"/>
                <a:ea typeface="Calibri"/>
                <a:cs typeface="Calibri"/>
                <a:sym typeface="Calibri"/>
              </a:endParaRPr>
            </a:p>
          </p:txBody>
        </p:sp>
      </p:grpSp>
      <p:sp>
        <p:nvSpPr>
          <p:cNvPr id="173" name="Google Shape;173;p3"/>
          <p:cNvSpPr/>
          <p:nvPr/>
        </p:nvSpPr>
        <p:spPr>
          <a:xfrm>
            <a:off x="0" y="4991841"/>
            <a:ext cx="3271706" cy="1892312"/>
          </a:xfrm>
          <a:prstGeom prst="rtTriangle">
            <a:avLst/>
          </a:prstGeom>
          <a:solidFill>
            <a:schemeClr val="accent1"/>
          </a:solidFill>
          <a:ln w="12700" cap="flat" cmpd="sng">
            <a:solidFill>
              <a:srgbClr val="451A2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Already done !</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
          <p:cNvSpPr txBox="1">
            <a:spLocks noGrp="1"/>
          </p:cNvSpPr>
          <p:nvPr>
            <p:ph type="title"/>
          </p:nvPr>
        </p:nvSpPr>
        <p:spPr>
          <a:xfrm>
            <a:off x="180236" y="75142"/>
            <a:ext cx="10713167" cy="8842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3200"/>
              <a:buFont typeface="Calibri"/>
              <a:buNone/>
            </a:pPr>
            <a:r>
              <a:rPr lang="en-US" b="1"/>
              <a:t>COVERED IN LAST WEEK</a:t>
            </a:r>
            <a:endParaRPr/>
          </a:p>
        </p:txBody>
      </p:sp>
      <p:sp>
        <p:nvSpPr>
          <p:cNvPr id="180" name="Google Shape;180;p4"/>
          <p:cNvSpPr txBox="1">
            <a:spLocks noGrp="1"/>
          </p:cNvSpPr>
          <p:nvPr>
            <p:ph type="body" idx="1"/>
          </p:nvPr>
        </p:nvSpPr>
        <p:spPr>
          <a:xfrm>
            <a:off x="710268" y="872455"/>
            <a:ext cx="2141990" cy="570451"/>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l" rtl="0">
              <a:lnSpc>
                <a:spcPct val="100000"/>
              </a:lnSpc>
              <a:spcBef>
                <a:spcPts val="0"/>
              </a:spcBef>
              <a:spcAft>
                <a:spcPts val="0"/>
              </a:spcAft>
              <a:buClr>
                <a:schemeClr val="dk1"/>
              </a:buClr>
              <a:buSzPct val="100000"/>
              <a:buFont typeface="Arial"/>
              <a:buNone/>
            </a:pPr>
            <a:r>
              <a:rPr lang="en-US" sz="3900" b="1" i="0" u="none" strike="noStrike" cap="none">
                <a:solidFill>
                  <a:schemeClr val="dk1"/>
                </a:solidFill>
                <a:latin typeface="Calibri"/>
                <a:ea typeface="Calibri"/>
                <a:cs typeface="Calibri"/>
                <a:sym typeface="Calibri"/>
              </a:rPr>
              <a:t>LEC 2</a:t>
            </a:r>
            <a:endParaRPr sz="2000" b="0" i="0" u="none" strike="noStrike" cap="none">
              <a:solidFill>
                <a:schemeClr val="dk1"/>
              </a:solidFill>
              <a:latin typeface="Calibri"/>
              <a:ea typeface="Calibri"/>
              <a:cs typeface="Calibri"/>
              <a:sym typeface="Calibri"/>
            </a:endParaRPr>
          </a:p>
          <a:p>
            <a:pPr marL="228600" lvl="0" indent="-134620" algn="l" rtl="0">
              <a:lnSpc>
                <a:spcPct val="150000"/>
              </a:lnSpc>
              <a:spcBef>
                <a:spcPts val="1000"/>
              </a:spcBef>
              <a:spcAft>
                <a:spcPts val="0"/>
              </a:spcAft>
              <a:buClr>
                <a:schemeClr val="dk1"/>
              </a:buClr>
              <a:buSzPct val="100000"/>
              <a:buNone/>
            </a:pPr>
            <a:endParaRPr b="1"/>
          </a:p>
        </p:txBody>
      </p:sp>
      <p:sp>
        <p:nvSpPr>
          <p:cNvPr id="181" name="Google Shape;181;p4"/>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82" name="Google Shape;182;p4"/>
          <p:cNvSpPr txBox="1"/>
          <p:nvPr/>
        </p:nvSpPr>
        <p:spPr>
          <a:xfrm>
            <a:off x="5444455" y="1946246"/>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83" name="Google Shape;183;p4"/>
          <p:cNvGrpSpPr/>
          <p:nvPr/>
        </p:nvGrpSpPr>
        <p:grpSpPr>
          <a:xfrm>
            <a:off x="2283420" y="961073"/>
            <a:ext cx="3160013" cy="5415280"/>
            <a:chOff x="2554986" y="1693"/>
            <a:chExt cx="3160013" cy="5415280"/>
          </a:xfrm>
        </p:grpSpPr>
        <p:sp>
          <p:nvSpPr>
            <p:cNvPr id="184" name="Google Shape;184;p4"/>
            <p:cNvSpPr/>
            <p:nvPr/>
          </p:nvSpPr>
          <p:spPr>
            <a:xfrm>
              <a:off x="2554986" y="1693"/>
              <a:ext cx="541528" cy="541528"/>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2825750" y="1693"/>
              <a:ext cx="2889249" cy="5415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txBox="1"/>
            <p:nvPr/>
          </p:nvSpPr>
          <p:spPr>
            <a:xfrm>
              <a:off x="2825750" y="1693"/>
              <a:ext cx="2889249" cy="541528"/>
            </a:xfrm>
            <a:prstGeom prst="rect">
              <a:avLst/>
            </a:prstGeom>
            <a:noFill/>
            <a:ln>
              <a:noFill/>
            </a:ln>
          </p:spPr>
          <p:txBody>
            <a:bodyPr spcFirstLastPara="1" wrap="square" lIns="0" tIns="21575" rIns="0" bIns="21575"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n-US" sz="1700" b="0" i="0" u="none" strike="noStrike" cap="none">
                  <a:solidFill>
                    <a:schemeClr val="dk1"/>
                  </a:solidFill>
                  <a:latin typeface="Calibri"/>
                  <a:ea typeface="Calibri"/>
                  <a:cs typeface="Calibri"/>
                  <a:sym typeface="Calibri"/>
                </a:rPr>
                <a:t>google class room code</a:t>
              </a:r>
              <a:endParaRPr sz="1700">
                <a:solidFill>
                  <a:schemeClr val="dk1"/>
                </a:solidFill>
                <a:latin typeface="Calibri"/>
                <a:ea typeface="Calibri"/>
                <a:cs typeface="Calibri"/>
                <a:sym typeface="Calibri"/>
              </a:endParaRPr>
            </a:p>
          </p:txBody>
        </p:sp>
        <p:sp>
          <p:nvSpPr>
            <p:cNvPr id="187" name="Google Shape;187;p4"/>
            <p:cNvSpPr/>
            <p:nvPr/>
          </p:nvSpPr>
          <p:spPr>
            <a:xfrm>
              <a:off x="2554986" y="543221"/>
              <a:ext cx="541528" cy="541528"/>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2825750" y="543221"/>
              <a:ext cx="2889249" cy="5415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txBox="1"/>
            <p:nvPr/>
          </p:nvSpPr>
          <p:spPr>
            <a:xfrm>
              <a:off x="2825750" y="543221"/>
              <a:ext cx="2889249" cy="541528"/>
            </a:xfrm>
            <a:prstGeom prst="rect">
              <a:avLst/>
            </a:prstGeom>
            <a:noFill/>
            <a:ln>
              <a:noFill/>
            </a:ln>
          </p:spPr>
          <p:txBody>
            <a:bodyPr spcFirstLastPara="1" wrap="square" lIns="0" tIns="21575" rIns="0" bIns="21575"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n-US" sz="1700" b="0" i="0" u="none" strike="noStrike" cap="none">
                  <a:solidFill>
                    <a:schemeClr val="dk1"/>
                  </a:solidFill>
                  <a:latin typeface="Calibri"/>
                  <a:ea typeface="Calibri"/>
                  <a:cs typeface="Calibri"/>
                  <a:sym typeface="Calibri"/>
                </a:rPr>
                <a:t>course content</a:t>
              </a:r>
              <a:endParaRPr sz="1700" b="0" i="0" u="none" strike="noStrike" cap="none">
                <a:solidFill>
                  <a:schemeClr val="dk1"/>
                </a:solidFill>
                <a:latin typeface="Calibri"/>
                <a:ea typeface="Calibri"/>
                <a:cs typeface="Calibri"/>
                <a:sym typeface="Calibri"/>
              </a:endParaRPr>
            </a:p>
          </p:txBody>
        </p:sp>
        <p:sp>
          <p:nvSpPr>
            <p:cNvPr id="190" name="Google Shape;190;p4"/>
            <p:cNvSpPr/>
            <p:nvPr/>
          </p:nvSpPr>
          <p:spPr>
            <a:xfrm>
              <a:off x="2554986" y="1084749"/>
              <a:ext cx="541528" cy="541528"/>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2825750" y="1084749"/>
              <a:ext cx="2889249" cy="5415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txBox="1"/>
            <p:nvPr/>
          </p:nvSpPr>
          <p:spPr>
            <a:xfrm>
              <a:off x="2825750" y="1084749"/>
              <a:ext cx="2889249" cy="541528"/>
            </a:xfrm>
            <a:prstGeom prst="rect">
              <a:avLst/>
            </a:prstGeom>
            <a:noFill/>
            <a:ln>
              <a:noFill/>
            </a:ln>
          </p:spPr>
          <p:txBody>
            <a:bodyPr spcFirstLastPara="1" wrap="square" lIns="0" tIns="21575" rIns="0" bIns="21575"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n-US" sz="1700" b="0" i="0" u="none" strike="noStrike" cap="none">
                  <a:solidFill>
                    <a:schemeClr val="dk1"/>
                  </a:solidFill>
                  <a:latin typeface="Calibri"/>
                  <a:ea typeface="Calibri"/>
                  <a:cs typeface="Calibri"/>
                  <a:sym typeface="Calibri"/>
                </a:rPr>
                <a:t>intro of teacher</a:t>
              </a:r>
              <a:endParaRPr sz="1700" b="0" i="0" u="none" strike="noStrike" cap="none">
                <a:solidFill>
                  <a:schemeClr val="dk1"/>
                </a:solidFill>
                <a:latin typeface="Calibri"/>
                <a:ea typeface="Calibri"/>
                <a:cs typeface="Calibri"/>
                <a:sym typeface="Calibri"/>
              </a:endParaRPr>
            </a:p>
          </p:txBody>
        </p:sp>
        <p:sp>
          <p:nvSpPr>
            <p:cNvPr id="193" name="Google Shape;193;p4"/>
            <p:cNvSpPr/>
            <p:nvPr/>
          </p:nvSpPr>
          <p:spPr>
            <a:xfrm>
              <a:off x="2554986" y="1626277"/>
              <a:ext cx="541528" cy="541528"/>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2825750" y="1626277"/>
              <a:ext cx="2889249" cy="5415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txBox="1"/>
            <p:nvPr/>
          </p:nvSpPr>
          <p:spPr>
            <a:xfrm>
              <a:off x="2825750" y="1626277"/>
              <a:ext cx="2889249" cy="541528"/>
            </a:xfrm>
            <a:prstGeom prst="rect">
              <a:avLst/>
            </a:prstGeom>
            <a:noFill/>
            <a:ln>
              <a:noFill/>
            </a:ln>
          </p:spPr>
          <p:txBody>
            <a:bodyPr spcFirstLastPara="1" wrap="square" lIns="0" tIns="21575" rIns="0" bIns="21575"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n-US" sz="1700" b="0" i="0" u="none" strike="noStrike" cap="none">
                  <a:solidFill>
                    <a:schemeClr val="dk1"/>
                  </a:solidFill>
                  <a:latin typeface="Calibri"/>
                  <a:ea typeface="Calibri"/>
                  <a:cs typeface="Calibri"/>
                  <a:sym typeface="Calibri"/>
                </a:rPr>
                <a:t>tentative course outline</a:t>
              </a:r>
              <a:endParaRPr/>
            </a:p>
          </p:txBody>
        </p:sp>
        <p:sp>
          <p:nvSpPr>
            <p:cNvPr id="196" name="Google Shape;196;p4"/>
            <p:cNvSpPr/>
            <p:nvPr/>
          </p:nvSpPr>
          <p:spPr>
            <a:xfrm>
              <a:off x="2554986" y="2167805"/>
              <a:ext cx="541528" cy="541528"/>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2825750" y="2167805"/>
              <a:ext cx="2889249" cy="5415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txBox="1"/>
            <p:nvPr/>
          </p:nvSpPr>
          <p:spPr>
            <a:xfrm>
              <a:off x="2825750" y="2167805"/>
              <a:ext cx="2889249" cy="541528"/>
            </a:xfrm>
            <a:prstGeom prst="rect">
              <a:avLst/>
            </a:prstGeom>
            <a:noFill/>
            <a:ln>
              <a:noFill/>
            </a:ln>
          </p:spPr>
          <p:txBody>
            <a:bodyPr spcFirstLastPara="1" wrap="square" lIns="0" tIns="21575" rIns="0" bIns="21575"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n-US" sz="1700" b="0" i="0" u="none" strike="noStrike" cap="none">
                  <a:solidFill>
                    <a:schemeClr val="dk1"/>
                  </a:solidFill>
                  <a:latin typeface="Calibri"/>
                  <a:ea typeface="Calibri"/>
                  <a:cs typeface="Calibri"/>
                  <a:sym typeface="Calibri"/>
                </a:rPr>
                <a:t>course books</a:t>
              </a:r>
              <a:endParaRPr sz="1700" b="0" i="0" u="none" strike="noStrike" cap="none">
                <a:solidFill>
                  <a:schemeClr val="dk1"/>
                </a:solidFill>
                <a:latin typeface="Calibri"/>
                <a:ea typeface="Calibri"/>
                <a:cs typeface="Calibri"/>
                <a:sym typeface="Calibri"/>
              </a:endParaRPr>
            </a:p>
          </p:txBody>
        </p:sp>
        <p:sp>
          <p:nvSpPr>
            <p:cNvPr id="199" name="Google Shape;199;p4"/>
            <p:cNvSpPr/>
            <p:nvPr/>
          </p:nvSpPr>
          <p:spPr>
            <a:xfrm>
              <a:off x="2554986" y="2709333"/>
              <a:ext cx="541528" cy="541528"/>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2825750" y="2709333"/>
              <a:ext cx="2889249" cy="5415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txBox="1"/>
            <p:nvPr/>
          </p:nvSpPr>
          <p:spPr>
            <a:xfrm>
              <a:off x="2825750" y="2709333"/>
              <a:ext cx="2889249" cy="541528"/>
            </a:xfrm>
            <a:prstGeom prst="rect">
              <a:avLst/>
            </a:prstGeom>
            <a:noFill/>
            <a:ln>
              <a:noFill/>
            </a:ln>
          </p:spPr>
          <p:txBody>
            <a:bodyPr spcFirstLastPara="1" wrap="square" lIns="0" tIns="21575" rIns="0" bIns="21575"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n-US" sz="1700" b="0" i="0" u="none" strike="noStrike" cap="none">
                  <a:solidFill>
                    <a:schemeClr val="dk1"/>
                  </a:solidFill>
                  <a:latin typeface="Calibri"/>
                  <a:ea typeface="Calibri"/>
                  <a:cs typeface="Calibri"/>
                  <a:sym typeface="Calibri"/>
                </a:rPr>
                <a:t>Class Policy &amp; Etiquette</a:t>
              </a:r>
              <a:endParaRPr sz="1700" b="0" i="0" u="none" strike="noStrike" cap="none">
                <a:solidFill>
                  <a:schemeClr val="dk1"/>
                </a:solidFill>
                <a:latin typeface="Calibri"/>
                <a:ea typeface="Calibri"/>
                <a:cs typeface="Calibri"/>
                <a:sym typeface="Calibri"/>
              </a:endParaRPr>
            </a:p>
          </p:txBody>
        </p:sp>
        <p:sp>
          <p:nvSpPr>
            <p:cNvPr id="202" name="Google Shape;202;p4"/>
            <p:cNvSpPr/>
            <p:nvPr/>
          </p:nvSpPr>
          <p:spPr>
            <a:xfrm>
              <a:off x="2554986" y="3250861"/>
              <a:ext cx="541528" cy="541528"/>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2825750" y="3250861"/>
              <a:ext cx="2889249" cy="5415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txBox="1"/>
            <p:nvPr/>
          </p:nvSpPr>
          <p:spPr>
            <a:xfrm>
              <a:off x="2825750" y="3250861"/>
              <a:ext cx="2889249" cy="541528"/>
            </a:xfrm>
            <a:prstGeom prst="rect">
              <a:avLst/>
            </a:prstGeom>
            <a:noFill/>
            <a:ln>
              <a:noFill/>
            </a:ln>
          </p:spPr>
          <p:txBody>
            <a:bodyPr spcFirstLastPara="1" wrap="square" lIns="0" tIns="21575" rIns="0" bIns="21575"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n-US" sz="1700" b="0" i="0" u="none" strike="noStrike" cap="none">
                  <a:solidFill>
                    <a:schemeClr val="dk1"/>
                  </a:solidFill>
                  <a:latin typeface="Calibri"/>
                  <a:ea typeface="Calibri"/>
                  <a:cs typeface="Calibri"/>
                  <a:sym typeface="Calibri"/>
                </a:rPr>
                <a:t>CLO's</a:t>
              </a:r>
              <a:endParaRPr sz="1700" b="0" i="0" u="none" strike="noStrike" cap="none">
                <a:solidFill>
                  <a:schemeClr val="dk1"/>
                </a:solidFill>
                <a:latin typeface="Calibri"/>
                <a:ea typeface="Calibri"/>
                <a:cs typeface="Calibri"/>
                <a:sym typeface="Calibri"/>
              </a:endParaRPr>
            </a:p>
          </p:txBody>
        </p:sp>
        <p:sp>
          <p:nvSpPr>
            <p:cNvPr id="205" name="Google Shape;205;p4"/>
            <p:cNvSpPr/>
            <p:nvPr/>
          </p:nvSpPr>
          <p:spPr>
            <a:xfrm>
              <a:off x="2554986" y="3792389"/>
              <a:ext cx="541528" cy="541528"/>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2825750" y="3792389"/>
              <a:ext cx="2889249" cy="5415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txBox="1"/>
            <p:nvPr/>
          </p:nvSpPr>
          <p:spPr>
            <a:xfrm>
              <a:off x="2825750" y="3792389"/>
              <a:ext cx="2889249" cy="541528"/>
            </a:xfrm>
            <a:prstGeom prst="rect">
              <a:avLst/>
            </a:prstGeom>
            <a:noFill/>
            <a:ln>
              <a:noFill/>
            </a:ln>
          </p:spPr>
          <p:txBody>
            <a:bodyPr spcFirstLastPara="1" wrap="square" lIns="0" tIns="21575" rIns="0" bIns="21575"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n-US" sz="1700" b="0" i="0" u="none" strike="noStrike" cap="none">
                  <a:solidFill>
                    <a:schemeClr val="dk1"/>
                  </a:solidFill>
                  <a:latin typeface="Calibri"/>
                  <a:ea typeface="Calibri"/>
                  <a:cs typeface="Calibri"/>
                  <a:sym typeface="Calibri"/>
                </a:rPr>
                <a:t>computer hardware</a:t>
              </a:r>
              <a:endParaRPr sz="1700" b="0" i="0" u="none" strike="noStrike" cap="none">
                <a:solidFill>
                  <a:schemeClr val="dk1"/>
                </a:solidFill>
                <a:latin typeface="Calibri"/>
                <a:ea typeface="Calibri"/>
                <a:cs typeface="Calibri"/>
                <a:sym typeface="Calibri"/>
              </a:endParaRPr>
            </a:p>
          </p:txBody>
        </p:sp>
        <p:sp>
          <p:nvSpPr>
            <p:cNvPr id="208" name="Google Shape;208;p4"/>
            <p:cNvSpPr/>
            <p:nvPr/>
          </p:nvSpPr>
          <p:spPr>
            <a:xfrm>
              <a:off x="2554986" y="4333917"/>
              <a:ext cx="541528" cy="541528"/>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2825750" y="4333917"/>
              <a:ext cx="2889249" cy="5415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txBox="1"/>
            <p:nvPr/>
          </p:nvSpPr>
          <p:spPr>
            <a:xfrm>
              <a:off x="2825750" y="4333917"/>
              <a:ext cx="2889249" cy="541528"/>
            </a:xfrm>
            <a:prstGeom prst="rect">
              <a:avLst/>
            </a:prstGeom>
            <a:noFill/>
            <a:ln>
              <a:noFill/>
            </a:ln>
          </p:spPr>
          <p:txBody>
            <a:bodyPr spcFirstLastPara="1" wrap="square" lIns="0" tIns="21575" rIns="0" bIns="21575"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n-US" sz="1700" b="0" i="0" u="none" strike="noStrike" cap="none">
                  <a:solidFill>
                    <a:schemeClr val="dk1"/>
                  </a:solidFill>
                  <a:latin typeface="Calibri"/>
                  <a:ea typeface="Calibri"/>
                  <a:cs typeface="Calibri"/>
                  <a:sym typeface="Calibri"/>
                </a:rPr>
                <a:t>switches on/ off </a:t>
              </a:r>
              <a:endParaRPr sz="1700" b="0" i="0" u="none" strike="noStrike" cap="none">
                <a:solidFill>
                  <a:schemeClr val="dk1"/>
                </a:solidFill>
                <a:latin typeface="Calibri"/>
                <a:ea typeface="Calibri"/>
                <a:cs typeface="Calibri"/>
                <a:sym typeface="Calibri"/>
              </a:endParaRPr>
            </a:p>
          </p:txBody>
        </p:sp>
        <p:sp>
          <p:nvSpPr>
            <p:cNvPr id="211" name="Google Shape;211;p4"/>
            <p:cNvSpPr/>
            <p:nvPr/>
          </p:nvSpPr>
          <p:spPr>
            <a:xfrm>
              <a:off x="2554986" y="4875445"/>
              <a:ext cx="541528" cy="541528"/>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2825750" y="4875445"/>
              <a:ext cx="2889249" cy="54152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txBox="1"/>
            <p:nvPr/>
          </p:nvSpPr>
          <p:spPr>
            <a:xfrm>
              <a:off x="2825750" y="4875445"/>
              <a:ext cx="2889249" cy="541528"/>
            </a:xfrm>
            <a:prstGeom prst="rect">
              <a:avLst/>
            </a:prstGeom>
            <a:noFill/>
            <a:ln>
              <a:noFill/>
            </a:ln>
          </p:spPr>
          <p:txBody>
            <a:bodyPr spcFirstLastPara="1" wrap="square" lIns="0" tIns="21575" rIns="0" bIns="21575"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n-US" sz="1700" b="0" i="0" u="none" strike="noStrike" cap="none">
                  <a:solidFill>
                    <a:schemeClr val="dk1"/>
                  </a:solidFill>
                  <a:latin typeface="Calibri"/>
                  <a:ea typeface="Calibri"/>
                  <a:cs typeface="Calibri"/>
                  <a:sym typeface="Calibri"/>
                </a:rPr>
                <a:t>transistor , IC's</a:t>
              </a:r>
              <a:endParaRPr sz="1700" b="0" i="0" u="none" strike="noStrike" cap="none">
                <a:solidFill>
                  <a:schemeClr val="dk1"/>
                </a:solidFill>
                <a:latin typeface="Calibri"/>
                <a:ea typeface="Calibri"/>
                <a:cs typeface="Calibri"/>
                <a:sym typeface="Calibri"/>
              </a:endParaRPr>
            </a:p>
          </p:txBody>
        </p:sp>
      </p:grpSp>
      <p:grpSp>
        <p:nvGrpSpPr>
          <p:cNvPr id="214" name="Google Shape;214;p4"/>
          <p:cNvGrpSpPr/>
          <p:nvPr/>
        </p:nvGrpSpPr>
        <p:grpSpPr>
          <a:xfrm>
            <a:off x="6815702" y="75208"/>
            <a:ext cx="3763911" cy="6450172"/>
            <a:chOff x="2266604" y="1836"/>
            <a:chExt cx="3763911" cy="6450172"/>
          </a:xfrm>
        </p:grpSpPr>
        <p:sp>
          <p:nvSpPr>
            <p:cNvPr id="215" name="Google Shape;215;p4"/>
            <p:cNvSpPr/>
            <p:nvPr/>
          </p:nvSpPr>
          <p:spPr>
            <a:xfrm>
              <a:off x="2266604" y="1836"/>
              <a:ext cx="645017" cy="645017"/>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2589113" y="1836"/>
              <a:ext cx="3441402" cy="64501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txBox="1"/>
            <p:nvPr/>
          </p:nvSpPr>
          <p:spPr>
            <a:xfrm>
              <a:off x="2589113" y="1836"/>
              <a:ext cx="3441402" cy="645017"/>
            </a:xfrm>
            <a:prstGeom prst="rect">
              <a:avLst/>
            </a:prstGeom>
            <a:noFill/>
            <a:ln>
              <a:noFill/>
            </a:ln>
          </p:spPr>
          <p:txBody>
            <a:bodyPr spcFirstLastPara="1" wrap="square" lIns="0" tIns="17775" rIns="0" bIns="1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how to communicate with computer</a:t>
              </a:r>
              <a:endParaRPr sz="1400">
                <a:solidFill>
                  <a:schemeClr val="dk1"/>
                </a:solidFill>
                <a:latin typeface="Calibri"/>
                <a:ea typeface="Calibri"/>
                <a:cs typeface="Calibri"/>
                <a:sym typeface="Calibri"/>
              </a:endParaRPr>
            </a:p>
          </p:txBody>
        </p:sp>
        <p:sp>
          <p:nvSpPr>
            <p:cNvPr id="218" name="Google Shape;218;p4"/>
            <p:cNvSpPr/>
            <p:nvPr/>
          </p:nvSpPr>
          <p:spPr>
            <a:xfrm>
              <a:off x="2266604" y="646854"/>
              <a:ext cx="645017" cy="645017"/>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2589113" y="646854"/>
              <a:ext cx="3441402" cy="64501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p:nvPr/>
          </p:nvSpPr>
          <p:spPr>
            <a:xfrm>
              <a:off x="2589113" y="646854"/>
              <a:ext cx="3441402" cy="645017"/>
            </a:xfrm>
            <a:prstGeom prst="rect">
              <a:avLst/>
            </a:prstGeom>
            <a:noFill/>
            <a:ln>
              <a:noFill/>
            </a:ln>
          </p:spPr>
          <p:txBody>
            <a:bodyPr spcFirstLastPara="1" wrap="square" lIns="0" tIns="17775" rIns="0" bIns="1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Programming Language</a:t>
              </a:r>
              <a:endParaRPr sz="1400">
                <a:solidFill>
                  <a:schemeClr val="dk1"/>
                </a:solidFill>
                <a:latin typeface="Calibri"/>
                <a:ea typeface="Calibri"/>
                <a:cs typeface="Calibri"/>
                <a:sym typeface="Calibri"/>
              </a:endParaRPr>
            </a:p>
          </p:txBody>
        </p:sp>
        <p:sp>
          <p:nvSpPr>
            <p:cNvPr id="221" name="Google Shape;221;p4"/>
            <p:cNvSpPr/>
            <p:nvPr/>
          </p:nvSpPr>
          <p:spPr>
            <a:xfrm>
              <a:off x="2266604" y="1291871"/>
              <a:ext cx="645017" cy="645017"/>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2589113" y="1291871"/>
              <a:ext cx="3441402" cy="64501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txBox="1"/>
            <p:nvPr/>
          </p:nvSpPr>
          <p:spPr>
            <a:xfrm>
              <a:off x="2589113" y="1291871"/>
              <a:ext cx="3441402" cy="645017"/>
            </a:xfrm>
            <a:prstGeom prst="rect">
              <a:avLst/>
            </a:prstGeom>
            <a:noFill/>
            <a:ln>
              <a:noFill/>
            </a:ln>
          </p:spPr>
          <p:txBody>
            <a:bodyPr spcFirstLastPara="1" wrap="square" lIns="0" tIns="17775" rIns="0" bIns="1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C,C++,java, PHP, python, ruby, java script, C#</a:t>
              </a:r>
              <a:endParaRPr sz="1400">
                <a:solidFill>
                  <a:schemeClr val="dk1"/>
                </a:solidFill>
                <a:latin typeface="Calibri"/>
                <a:ea typeface="Calibri"/>
                <a:cs typeface="Calibri"/>
                <a:sym typeface="Calibri"/>
              </a:endParaRPr>
            </a:p>
          </p:txBody>
        </p:sp>
        <p:sp>
          <p:nvSpPr>
            <p:cNvPr id="224" name="Google Shape;224;p4"/>
            <p:cNvSpPr/>
            <p:nvPr/>
          </p:nvSpPr>
          <p:spPr>
            <a:xfrm>
              <a:off x="2266604" y="1936888"/>
              <a:ext cx="645017" cy="645017"/>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2589113" y="1936888"/>
              <a:ext cx="3441402" cy="64501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txBox="1"/>
            <p:nvPr/>
          </p:nvSpPr>
          <p:spPr>
            <a:xfrm>
              <a:off x="2589113" y="1936888"/>
              <a:ext cx="3441402" cy="645017"/>
            </a:xfrm>
            <a:prstGeom prst="rect">
              <a:avLst/>
            </a:prstGeom>
            <a:noFill/>
            <a:ln>
              <a:noFill/>
            </a:ln>
          </p:spPr>
          <p:txBody>
            <a:bodyPr spcFirstLastPara="1" wrap="square" lIns="0" tIns="17775" rIns="0" bIns="1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Classification of programming languages</a:t>
              </a:r>
              <a:endParaRPr sz="1400">
                <a:solidFill>
                  <a:schemeClr val="dk1"/>
                </a:solidFill>
                <a:latin typeface="Calibri"/>
                <a:ea typeface="Calibri"/>
                <a:cs typeface="Calibri"/>
                <a:sym typeface="Calibri"/>
              </a:endParaRPr>
            </a:p>
          </p:txBody>
        </p:sp>
        <p:sp>
          <p:nvSpPr>
            <p:cNvPr id="227" name="Google Shape;227;p4"/>
            <p:cNvSpPr/>
            <p:nvPr/>
          </p:nvSpPr>
          <p:spPr>
            <a:xfrm>
              <a:off x="2266604" y="2581905"/>
              <a:ext cx="645017" cy="645017"/>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2589113" y="2581905"/>
              <a:ext cx="3441402" cy="64501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txBox="1"/>
            <p:nvPr/>
          </p:nvSpPr>
          <p:spPr>
            <a:xfrm>
              <a:off x="2589113" y="2581905"/>
              <a:ext cx="3441402" cy="645017"/>
            </a:xfrm>
            <a:prstGeom prst="rect">
              <a:avLst/>
            </a:prstGeom>
            <a:noFill/>
            <a:ln>
              <a:noFill/>
            </a:ln>
          </p:spPr>
          <p:txBody>
            <a:bodyPr spcFirstLastPara="1" wrap="square" lIns="0" tIns="17775" rIns="0" bIns="1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high level : easy to understand by human</a:t>
              </a:r>
              <a:endParaRPr sz="1400">
                <a:solidFill>
                  <a:schemeClr val="dk1"/>
                </a:solidFill>
                <a:latin typeface="Calibri"/>
                <a:ea typeface="Calibri"/>
                <a:cs typeface="Calibri"/>
                <a:sym typeface="Calibri"/>
              </a:endParaRPr>
            </a:p>
          </p:txBody>
        </p:sp>
        <p:sp>
          <p:nvSpPr>
            <p:cNvPr id="230" name="Google Shape;230;p4"/>
            <p:cNvSpPr/>
            <p:nvPr/>
          </p:nvSpPr>
          <p:spPr>
            <a:xfrm>
              <a:off x="2266604" y="3226922"/>
              <a:ext cx="645017" cy="645017"/>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2589113" y="3226922"/>
              <a:ext cx="3441402" cy="64501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txBox="1"/>
            <p:nvPr/>
          </p:nvSpPr>
          <p:spPr>
            <a:xfrm>
              <a:off x="2589113" y="3226922"/>
              <a:ext cx="3441402" cy="645017"/>
            </a:xfrm>
            <a:prstGeom prst="rect">
              <a:avLst/>
            </a:prstGeom>
            <a:noFill/>
            <a:ln>
              <a:noFill/>
            </a:ln>
          </p:spPr>
          <p:txBody>
            <a:bodyPr spcFirstLastPara="1" wrap="square" lIns="0" tIns="17775" rIns="0" bIns="1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mid level: symbolic languages -&gt; assembly language</a:t>
              </a:r>
              <a:endParaRPr sz="1400">
                <a:solidFill>
                  <a:schemeClr val="dk1"/>
                </a:solidFill>
                <a:latin typeface="Calibri"/>
                <a:ea typeface="Calibri"/>
                <a:cs typeface="Calibri"/>
                <a:sym typeface="Calibri"/>
              </a:endParaRPr>
            </a:p>
          </p:txBody>
        </p:sp>
        <p:sp>
          <p:nvSpPr>
            <p:cNvPr id="233" name="Google Shape;233;p4"/>
            <p:cNvSpPr/>
            <p:nvPr/>
          </p:nvSpPr>
          <p:spPr>
            <a:xfrm>
              <a:off x="2266604" y="3871939"/>
              <a:ext cx="645017" cy="645017"/>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2589113" y="3871939"/>
              <a:ext cx="3441402" cy="64501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txBox="1"/>
            <p:nvPr/>
          </p:nvSpPr>
          <p:spPr>
            <a:xfrm>
              <a:off x="2589113" y="3871939"/>
              <a:ext cx="3441402" cy="645017"/>
            </a:xfrm>
            <a:prstGeom prst="rect">
              <a:avLst/>
            </a:prstGeom>
            <a:noFill/>
            <a:ln>
              <a:noFill/>
            </a:ln>
          </p:spPr>
          <p:txBody>
            <a:bodyPr spcFirstLastPara="1" wrap="square" lIns="0" tIns="17775" rIns="0" bIns="1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low level language :machine level -&gt; binary -&gt; 01 </a:t>
              </a:r>
              <a:endParaRPr sz="1400">
                <a:solidFill>
                  <a:schemeClr val="dk1"/>
                </a:solidFill>
                <a:latin typeface="Calibri"/>
                <a:ea typeface="Calibri"/>
                <a:cs typeface="Calibri"/>
                <a:sym typeface="Calibri"/>
              </a:endParaRPr>
            </a:p>
          </p:txBody>
        </p:sp>
        <p:sp>
          <p:nvSpPr>
            <p:cNvPr id="236" name="Google Shape;236;p4"/>
            <p:cNvSpPr/>
            <p:nvPr/>
          </p:nvSpPr>
          <p:spPr>
            <a:xfrm>
              <a:off x="2266604" y="4516956"/>
              <a:ext cx="645017" cy="645017"/>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2589113" y="4516956"/>
              <a:ext cx="3441402" cy="64501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txBox="1"/>
            <p:nvPr/>
          </p:nvSpPr>
          <p:spPr>
            <a:xfrm>
              <a:off x="2589113" y="4516956"/>
              <a:ext cx="3441402" cy="645017"/>
            </a:xfrm>
            <a:prstGeom prst="rect">
              <a:avLst/>
            </a:prstGeom>
            <a:noFill/>
            <a:ln>
              <a:noFill/>
            </a:ln>
          </p:spPr>
          <p:txBody>
            <a:bodyPr spcFirstLastPara="1" wrap="square" lIns="0" tIns="17775" rIns="0" bIns="1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e.g. if(age&gt;17)</a:t>
              </a:r>
              <a:endParaRPr sz="1400">
                <a:solidFill>
                  <a:schemeClr val="dk1"/>
                </a:solidFill>
                <a:latin typeface="Calibri"/>
                <a:ea typeface="Calibri"/>
                <a:cs typeface="Calibri"/>
                <a:sym typeface="Calibri"/>
              </a:endParaRPr>
            </a:p>
          </p:txBody>
        </p:sp>
        <p:sp>
          <p:nvSpPr>
            <p:cNvPr id="239" name="Google Shape;239;p4"/>
            <p:cNvSpPr/>
            <p:nvPr/>
          </p:nvSpPr>
          <p:spPr>
            <a:xfrm>
              <a:off x="2266604" y="5161973"/>
              <a:ext cx="645017" cy="645017"/>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2589113" y="5161973"/>
              <a:ext cx="3441402" cy="64501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txBox="1"/>
            <p:nvPr/>
          </p:nvSpPr>
          <p:spPr>
            <a:xfrm>
              <a:off x="2589113" y="5161973"/>
              <a:ext cx="3441402" cy="645017"/>
            </a:xfrm>
            <a:prstGeom prst="rect">
              <a:avLst/>
            </a:prstGeom>
            <a:noFill/>
            <a:ln>
              <a:noFill/>
            </a:ln>
          </p:spPr>
          <p:txBody>
            <a:bodyPr spcFirstLastPara="1" wrap="square" lIns="0" tIns="17775" rIns="0" bIns="1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in high level , how it is in middle level and how it is in low level</a:t>
              </a:r>
              <a:endParaRPr sz="1400">
                <a:solidFill>
                  <a:schemeClr val="dk1"/>
                </a:solidFill>
                <a:latin typeface="Calibri"/>
                <a:ea typeface="Calibri"/>
                <a:cs typeface="Calibri"/>
                <a:sym typeface="Calibri"/>
              </a:endParaRPr>
            </a:p>
          </p:txBody>
        </p:sp>
        <p:sp>
          <p:nvSpPr>
            <p:cNvPr id="242" name="Google Shape;242;p4"/>
            <p:cNvSpPr/>
            <p:nvPr/>
          </p:nvSpPr>
          <p:spPr>
            <a:xfrm>
              <a:off x="2266604" y="5806991"/>
              <a:ext cx="645017" cy="645017"/>
            </a:xfrm>
            <a:prstGeom prst="ellipse">
              <a:avLst/>
            </a:prstGeom>
            <a:solidFill>
              <a:srgbClr val="A43D50">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2589113" y="5806991"/>
              <a:ext cx="3441402" cy="64501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txBox="1"/>
            <p:nvPr/>
          </p:nvSpPr>
          <p:spPr>
            <a:xfrm>
              <a:off x="2589113" y="5806991"/>
              <a:ext cx="3441402" cy="645017"/>
            </a:xfrm>
            <a:prstGeom prst="rect">
              <a:avLst/>
            </a:prstGeom>
            <a:noFill/>
            <a:ln>
              <a:noFill/>
            </a:ln>
          </p:spPr>
          <p:txBody>
            <a:bodyPr spcFirstLastPara="1" wrap="square" lIns="0" tIns="17775" rIns="0" bIns="17775" anchor="ctr" anchorCtr="0">
              <a:noAutofit/>
            </a:bodyPr>
            <a:lstStyle/>
            <a:p>
              <a:pPr marL="0" marR="0" lvl="0" indent="0" algn="l" rtl="0">
                <a:lnSpc>
                  <a:spcPct val="90000"/>
                </a:lnSpc>
                <a:spcBef>
                  <a:spcPts val="0"/>
                </a:spcBef>
                <a:spcAft>
                  <a:spcPts val="0"/>
                </a:spcAft>
                <a:buClr>
                  <a:schemeClr val="dk1"/>
                </a:buClr>
                <a:buSzPts val="1400"/>
                <a:buFont typeface="Calibri"/>
                <a:buNone/>
              </a:pPr>
              <a:r>
                <a:rPr lang="en-US" sz="1400">
                  <a:solidFill>
                    <a:schemeClr val="dk1"/>
                  </a:solidFill>
                  <a:latin typeface="Calibri"/>
                  <a:ea typeface="Calibri"/>
                  <a:cs typeface="Calibri"/>
                  <a:sym typeface="Calibri"/>
                </a:rPr>
                <a:t>Source file.</a:t>
              </a:r>
              <a:endParaRPr sz="1400">
                <a:solidFill>
                  <a:schemeClr val="dk1"/>
                </a:solidFill>
                <a:latin typeface="Calibri"/>
                <a:ea typeface="Calibri"/>
                <a:cs typeface="Calibri"/>
                <a:sym typeface="Calibri"/>
              </a:endParaRPr>
            </a:p>
          </p:txBody>
        </p:sp>
      </p:grpSp>
      <p:sp>
        <p:nvSpPr>
          <p:cNvPr id="245" name="Google Shape;245;p4"/>
          <p:cNvSpPr/>
          <p:nvPr/>
        </p:nvSpPr>
        <p:spPr>
          <a:xfrm>
            <a:off x="0" y="4991841"/>
            <a:ext cx="3271706" cy="1892312"/>
          </a:xfrm>
          <a:prstGeom prst="rtTriangle">
            <a:avLst/>
          </a:prstGeom>
          <a:solidFill>
            <a:schemeClr val="accent1"/>
          </a:solidFill>
          <a:ln w="12700" cap="flat" cmpd="sng">
            <a:solidFill>
              <a:srgbClr val="451A2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Already done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51" name="Google Shape;251;p5"/>
          <p:cNvSpPr txBox="1">
            <a:spLocks noGrp="1"/>
          </p:cNvSpPr>
          <p:nvPr>
            <p:ph type="body" idx="1"/>
          </p:nvPr>
        </p:nvSpPr>
        <p:spPr>
          <a:xfrm>
            <a:off x="671119" y="1543715"/>
            <a:ext cx="11090246" cy="3732960"/>
          </a:xfrm>
          <a:prstGeom prst="rect">
            <a:avLst/>
          </a:prstGeom>
          <a:noFill/>
          <a:ln>
            <a:noFill/>
          </a:ln>
        </p:spPr>
        <p:txBody>
          <a:bodyPr spcFirstLastPara="1" wrap="square" lIns="91425" tIns="45700" rIns="91425" bIns="45700" anchor="t" anchorCtr="0">
            <a:noAutofit/>
          </a:bodyPr>
          <a:lstStyle/>
          <a:p>
            <a:pPr marL="228600" lvl="0" indent="-279400" algn="l" rtl="0">
              <a:lnSpc>
                <a:spcPct val="150000"/>
              </a:lnSpc>
              <a:spcBef>
                <a:spcPts val="0"/>
              </a:spcBef>
              <a:spcAft>
                <a:spcPts val="0"/>
              </a:spcAft>
              <a:buClr>
                <a:schemeClr val="dk1"/>
              </a:buClr>
              <a:buSzPts val="4400"/>
              <a:buChar char="•"/>
            </a:pPr>
            <a:r>
              <a:rPr lang="en-US" sz="4400"/>
              <a:t>HOPEFULLY DONE </a:t>
            </a:r>
            <a:r>
              <a:rPr lang="en-US"/>
              <a:t>, </a:t>
            </a:r>
            <a:r>
              <a:rPr lang="en-US" b="1"/>
              <a:t>COVERED IN LAST WEEK</a:t>
            </a:r>
            <a:endParaRPr/>
          </a:p>
          <a:p>
            <a:pPr marL="228600" lvl="0" indent="-228600" algn="l" rtl="0">
              <a:lnSpc>
                <a:spcPct val="150000"/>
              </a:lnSpc>
              <a:spcBef>
                <a:spcPts val="1000"/>
              </a:spcBef>
              <a:spcAft>
                <a:spcPts val="0"/>
              </a:spcAft>
              <a:buClr>
                <a:schemeClr val="dk1"/>
              </a:buClr>
              <a:buSzPts val="1600"/>
              <a:buChar char="•"/>
            </a:pPr>
            <a:r>
              <a:rPr lang="en-US" b="1"/>
              <a:t>MAKE SURE YOU JOINED GCR !</a:t>
            </a:r>
            <a:endParaRPr/>
          </a:p>
          <a:p>
            <a:pPr marL="228600" lvl="0" indent="-127000" algn="l" rtl="0">
              <a:lnSpc>
                <a:spcPct val="150000"/>
              </a:lnSpc>
              <a:spcBef>
                <a:spcPts val="1000"/>
              </a:spcBef>
              <a:spcAft>
                <a:spcPts val="0"/>
              </a:spcAft>
              <a:buClr>
                <a:schemeClr val="dk1"/>
              </a:buClr>
              <a:buSzPts val="1600"/>
              <a:buNone/>
            </a:pPr>
            <a:endParaRPr/>
          </a:p>
        </p:txBody>
      </p:sp>
      <p:sp>
        <p:nvSpPr>
          <p:cNvPr id="252" name="Google Shape;252;p5"/>
          <p:cNvSpPr txBox="1">
            <a:spLocks noGrp="1"/>
          </p:cNvSpPr>
          <p:nvPr>
            <p:ph type="title"/>
          </p:nvPr>
        </p:nvSpPr>
        <p:spPr>
          <a:xfrm>
            <a:off x="1574333" y="536536"/>
            <a:ext cx="5897218" cy="8842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00B050"/>
              </a:buClr>
              <a:buSzPts val="3200"/>
              <a:buFont typeface="Calibri"/>
              <a:buNone/>
            </a:pPr>
            <a:r>
              <a:rPr lang="en-US">
                <a:solidFill>
                  <a:srgbClr val="00B050"/>
                </a:solidFill>
              </a:rPr>
              <a:t>WEEK 1 : HOME ACTIVITY</a:t>
            </a:r>
            <a:endParaRPr>
              <a:solidFill>
                <a:srgbClr val="00B050"/>
              </a:solidFill>
            </a:endParaRPr>
          </a:p>
        </p:txBody>
      </p:sp>
      <p:sp>
        <p:nvSpPr>
          <p:cNvPr id="253" name="Google Shape;253;p5"/>
          <p:cNvSpPr/>
          <p:nvPr/>
        </p:nvSpPr>
        <p:spPr>
          <a:xfrm>
            <a:off x="0" y="4991841"/>
            <a:ext cx="3271706" cy="1892312"/>
          </a:xfrm>
          <a:prstGeom prst="rtTriangle">
            <a:avLst/>
          </a:prstGeom>
          <a:solidFill>
            <a:schemeClr val="accent1"/>
          </a:solidFill>
          <a:ln w="12700" cap="flat" cmpd="sng">
            <a:solidFill>
              <a:srgbClr val="451A2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Already done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6"/>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59" name="Google Shape;259;p6"/>
          <p:cNvSpPr txBox="1">
            <a:spLocks noGrp="1"/>
          </p:cNvSpPr>
          <p:nvPr>
            <p:ph type="body" idx="1"/>
          </p:nvPr>
        </p:nvSpPr>
        <p:spPr>
          <a:xfrm>
            <a:off x="671119" y="1543715"/>
            <a:ext cx="11090246" cy="4320190"/>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1600"/>
              <a:buChar char="•"/>
            </a:pPr>
            <a:r>
              <a:rPr lang="en-US"/>
              <a:t>What is computer</a:t>
            </a:r>
            <a:endParaRPr/>
          </a:p>
          <a:p>
            <a:pPr marL="228600" lvl="0" indent="-228600" algn="l" rtl="0">
              <a:lnSpc>
                <a:spcPct val="150000"/>
              </a:lnSpc>
              <a:spcBef>
                <a:spcPts val="1000"/>
              </a:spcBef>
              <a:spcAft>
                <a:spcPts val="0"/>
              </a:spcAft>
              <a:buClr>
                <a:schemeClr val="dk1"/>
              </a:buClr>
              <a:buSzPts val="1600"/>
              <a:buChar char="•"/>
            </a:pPr>
            <a:r>
              <a:rPr lang="en-US"/>
              <a:t>What is hardware</a:t>
            </a:r>
            <a:endParaRPr/>
          </a:p>
          <a:p>
            <a:pPr marL="228600" lvl="0" indent="-228600" algn="l" rtl="0">
              <a:lnSpc>
                <a:spcPct val="150000"/>
              </a:lnSpc>
              <a:spcBef>
                <a:spcPts val="1000"/>
              </a:spcBef>
              <a:spcAft>
                <a:spcPts val="0"/>
              </a:spcAft>
              <a:buClr>
                <a:schemeClr val="dk1"/>
              </a:buClr>
              <a:buSzPts val="1600"/>
              <a:buChar char="•"/>
            </a:pPr>
            <a:r>
              <a:rPr lang="en-US"/>
              <a:t>What is software</a:t>
            </a:r>
            <a:endParaRPr/>
          </a:p>
          <a:p>
            <a:pPr marL="228600" lvl="0" indent="-228600" algn="l" rtl="0">
              <a:lnSpc>
                <a:spcPct val="150000"/>
              </a:lnSpc>
              <a:spcBef>
                <a:spcPts val="1000"/>
              </a:spcBef>
              <a:spcAft>
                <a:spcPts val="0"/>
              </a:spcAft>
              <a:buClr>
                <a:schemeClr val="dk1"/>
              </a:buClr>
              <a:buSzPts val="1600"/>
              <a:buChar char="•"/>
            </a:pPr>
            <a:r>
              <a:rPr lang="en-US"/>
              <a:t>Input</a:t>
            </a:r>
            <a:endParaRPr/>
          </a:p>
          <a:p>
            <a:pPr marL="228600" lvl="0" indent="-228600" algn="l" rtl="0">
              <a:lnSpc>
                <a:spcPct val="150000"/>
              </a:lnSpc>
              <a:spcBef>
                <a:spcPts val="1000"/>
              </a:spcBef>
              <a:spcAft>
                <a:spcPts val="0"/>
              </a:spcAft>
              <a:buClr>
                <a:schemeClr val="dk1"/>
              </a:buClr>
              <a:buSzPts val="1600"/>
              <a:buChar char="•"/>
            </a:pPr>
            <a:r>
              <a:rPr lang="en-US"/>
              <a:t>Processing</a:t>
            </a:r>
            <a:endParaRPr/>
          </a:p>
          <a:p>
            <a:pPr marL="228600" lvl="0" indent="-228600" algn="l" rtl="0">
              <a:lnSpc>
                <a:spcPct val="150000"/>
              </a:lnSpc>
              <a:spcBef>
                <a:spcPts val="1000"/>
              </a:spcBef>
              <a:spcAft>
                <a:spcPts val="0"/>
              </a:spcAft>
              <a:buClr>
                <a:schemeClr val="dk1"/>
              </a:buClr>
              <a:buSzPts val="1600"/>
              <a:buChar char="•"/>
            </a:pPr>
            <a:r>
              <a:rPr lang="en-US"/>
              <a:t>Output</a:t>
            </a:r>
            <a:endParaRPr/>
          </a:p>
          <a:p>
            <a:pPr marL="228600" lvl="0" indent="-228600" algn="l" rtl="0">
              <a:lnSpc>
                <a:spcPct val="150000"/>
              </a:lnSpc>
              <a:spcBef>
                <a:spcPts val="1000"/>
              </a:spcBef>
              <a:spcAft>
                <a:spcPts val="0"/>
              </a:spcAft>
              <a:buClr>
                <a:schemeClr val="dk1"/>
              </a:buClr>
              <a:buSzPts val="1600"/>
              <a:buChar char="•"/>
            </a:pPr>
            <a:r>
              <a:rPr lang="en-US"/>
              <a:t>Storage - &gt; bit -&gt; byte</a:t>
            </a:r>
            <a:endParaRPr/>
          </a:p>
          <a:p>
            <a:pPr marL="228600" lvl="0" indent="-228600" algn="l" rtl="0">
              <a:lnSpc>
                <a:spcPct val="150000"/>
              </a:lnSpc>
              <a:spcBef>
                <a:spcPts val="1000"/>
              </a:spcBef>
              <a:spcAft>
                <a:spcPts val="0"/>
              </a:spcAft>
              <a:buClr>
                <a:schemeClr val="dk1"/>
              </a:buClr>
              <a:buSzPts val="1600"/>
              <a:buChar char="•"/>
            </a:pPr>
            <a:r>
              <a:rPr lang="en-US"/>
              <a:t>OS</a:t>
            </a:r>
            <a:endParaRPr/>
          </a:p>
        </p:txBody>
      </p:sp>
      <p:sp>
        <p:nvSpPr>
          <p:cNvPr id="260" name="Google Shape;260;p6"/>
          <p:cNvSpPr txBox="1">
            <a:spLocks noGrp="1"/>
          </p:cNvSpPr>
          <p:nvPr>
            <p:ph type="title"/>
          </p:nvPr>
        </p:nvSpPr>
        <p:spPr>
          <a:xfrm>
            <a:off x="671119" y="536536"/>
            <a:ext cx="10878150" cy="8842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00B050"/>
              </a:buClr>
              <a:buSzPts val="3200"/>
              <a:buFont typeface="Calibri"/>
              <a:buNone/>
            </a:pPr>
            <a:r>
              <a:rPr lang="en-US">
                <a:solidFill>
                  <a:srgbClr val="00B050"/>
                </a:solidFill>
              </a:rPr>
              <a:t>THINGS TO UNDERSTAND FROM IICT LAB</a:t>
            </a:r>
            <a:endParaRPr>
              <a:solidFill>
                <a:srgbClr val="00B0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7"/>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66" name="Google Shape;266;p7"/>
          <p:cNvSpPr txBox="1">
            <a:spLocks noGrp="1"/>
          </p:cNvSpPr>
          <p:nvPr>
            <p:ph type="body" idx="1"/>
          </p:nvPr>
        </p:nvSpPr>
        <p:spPr>
          <a:xfrm>
            <a:off x="671119" y="1543715"/>
            <a:ext cx="11090246" cy="4320190"/>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1600"/>
              <a:buChar char="•"/>
            </a:pPr>
            <a:r>
              <a:rPr lang="en-US"/>
              <a:t>To write a program for a computer, we must use a computer language.</a:t>
            </a:r>
            <a:endParaRPr/>
          </a:p>
          <a:p>
            <a:pPr marL="228600" lvl="0" indent="-228600" algn="l" rtl="0">
              <a:lnSpc>
                <a:spcPct val="150000"/>
              </a:lnSpc>
              <a:spcBef>
                <a:spcPts val="1000"/>
              </a:spcBef>
              <a:spcAft>
                <a:spcPts val="0"/>
              </a:spcAft>
              <a:buClr>
                <a:schemeClr val="dk1"/>
              </a:buClr>
              <a:buSzPts val="2400"/>
              <a:buChar char="•"/>
            </a:pPr>
            <a:r>
              <a:rPr lang="en-US" sz="2400" b="1"/>
              <a:t>Computer language </a:t>
            </a:r>
            <a:r>
              <a:rPr lang="en-US"/>
              <a:t>is a way to talk or instruct a computer.</a:t>
            </a:r>
            <a:endParaRPr/>
          </a:p>
          <a:p>
            <a:pPr marL="228600" lvl="0" indent="-127000" algn="l" rtl="0">
              <a:lnSpc>
                <a:spcPct val="150000"/>
              </a:lnSpc>
              <a:spcBef>
                <a:spcPts val="1000"/>
              </a:spcBef>
              <a:spcAft>
                <a:spcPts val="0"/>
              </a:spcAft>
              <a:buClr>
                <a:schemeClr val="dk1"/>
              </a:buClr>
              <a:buSzPts val="1600"/>
              <a:buNone/>
            </a:pPr>
            <a:endParaRPr/>
          </a:p>
        </p:txBody>
      </p:sp>
      <p:sp>
        <p:nvSpPr>
          <p:cNvPr id="267" name="Google Shape;267;p7"/>
          <p:cNvSpPr txBox="1">
            <a:spLocks noGrp="1"/>
          </p:cNvSpPr>
          <p:nvPr>
            <p:ph type="title"/>
          </p:nvPr>
        </p:nvSpPr>
        <p:spPr>
          <a:xfrm>
            <a:off x="671119" y="536536"/>
            <a:ext cx="10878150" cy="8842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3200"/>
              <a:buFont typeface="Calibri"/>
              <a:buNone/>
            </a:pPr>
            <a:endParaRPr>
              <a:solidFill>
                <a:srgbClr val="00B050"/>
              </a:solidFill>
            </a:endParaRPr>
          </a:p>
        </p:txBody>
      </p:sp>
      <p:sp>
        <p:nvSpPr>
          <p:cNvPr id="268" name="Google Shape;268;p7"/>
          <p:cNvSpPr/>
          <p:nvPr/>
        </p:nvSpPr>
        <p:spPr>
          <a:xfrm>
            <a:off x="0" y="4991841"/>
            <a:ext cx="3271706" cy="1892312"/>
          </a:xfrm>
          <a:prstGeom prst="rtTriangle">
            <a:avLst/>
          </a:prstGeom>
          <a:solidFill>
            <a:schemeClr val="accent1"/>
          </a:solidFill>
          <a:ln w="12700" cap="flat" cmpd="sng">
            <a:solidFill>
              <a:srgbClr val="451A2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Already done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8"/>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74" name="Google Shape;274;p8"/>
          <p:cNvSpPr txBox="1">
            <a:spLocks noGrp="1"/>
          </p:cNvSpPr>
          <p:nvPr>
            <p:ph type="body" idx="1"/>
          </p:nvPr>
        </p:nvSpPr>
        <p:spPr>
          <a:xfrm>
            <a:off x="671119" y="1543715"/>
            <a:ext cx="11090246" cy="4320190"/>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3600"/>
              <a:buChar char="•"/>
            </a:pPr>
            <a:r>
              <a:rPr lang="en-US" sz="3600"/>
              <a:t>A computer program is a set of instructions written using a Computer Programming Language to perform a specified task by the computer.</a:t>
            </a:r>
            <a:endParaRPr sz="3600"/>
          </a:p>
        </p:txBody>
      </p:sp>
      <p:sp>
        <p:nvSpPr>
          <p:cNvPr id="275" name="Google Shape;275;p8"/>
          <p:cNvSpPr txBox="1">
            <a:spLocks noGrp="1"/>
          </p:cNvSpPr>
          <p:nvPr>
            <p:ph type="title"/>
          </p:nvPr>
        </p:nvSpPr>
        <p:spPr>
          <a:xfrm>
            <a:off x="671119" y="536536"/>
            <a:ext cx="10878150" cy="8842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3200"/>
              <a:buFont typeface="Calibri"/>
              <a:buNone/>
            </a:pPr>
            <a:r>
              <a:rPr lang="en-US"/>
              <a:t>COMPUTER PROGRAM</a:t>
            </a:r>
            <a:endParaRPr>
              <a:solidFill>
                <a:srgbClr val="00B050"/>
              </a:solidFill>
            </a:endParaRPr>
          </a:p>
        </p:txBody>
      </p:sp>
      <p:pic>
        <p:nvPicPr>
          <p:cNvPr id="276" name="Google Shape;276;p8"/>
          <p:cNvPicPr preferRelativeResize="0"/>
          <p:nvPr/>
        </p:nvPicPr>
        <p:blipFill rotWithShape="1">
          <a:blip r:embed="rId3">
            <a:alphaModFix/>
          </a:blip>
          <a:srcRect/>
          <a:stretch/>
        </p:blipFill>
        <p:spPr>
          <a:xfrm>
            <a:off x="3612640" y="1328655"/>
            <a:ext cx="7820379" cy="47503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
                                        </p:tgtEl>
                                        <p:attrNameLst>
                                          <p:attrName>style.visibility</p:attrName>
                                        </p:attrNameLst>
                                      </p:cBhvr>
                                      <p:to>
                                        <p:strVal val="visible"/>
                                      </p:to>
                                    </p:set>
                                    <p:animEffect transition="in" filter="fade">
                                      <p:cBhvr>
                                        <p:cTn id="7" dur="100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9"/>
          <p:cNvSpPr txBox="1">
            <a:spLocks noGrp="1"/>
          </p:cNvSpPr>
          <p:nvPr>
            <p:ph type="sldNum" idx="12"/>
          </p:nvPr>
        </p:nvSpPr>
        <p:spPr>
          <a:xfrm>
            <a:off x="11549269" y="6468303"/>
            <a:ext cx="44394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82" name="Google Shape;282;p9"/>
          <p:cNvSpPr txBox="1">
            <a:spLocks noGrp="1"/>
          </p:cNvSpPr>
          <p:nvPr>
            <p:ph type="body" idx="1"/>
          </p:nvPr>
        </p:nvSpPr>
        <p:spPr>
          <a:xfrm>
            <a:off x="671119" y="1543715"/>
            <a:ext cx="11090246" cy="4320190"/>
          </a:xfrm>
          <a:prstGeom prst="rect">
            <a:avLst/>
          </a:prstGeom>
          <a:noFill/>
          <a:ln>
            <a:noFill/>
          </a:ln>
        </p:spPr>
        <p:txBody>
          <a:bodyPr spcFirstLastPara="1" wrap="square" lIns="91425" tIns="45700" rIns="91425" bIns="45700" anchor="t" anchorCtr="0">
            <a:noAutofit/>
          </a:bodyPr>
          <a:lstStyle/>
          <a:p>
            <a:pPr marL="742950" lvl="0" indent="-742950" algn="l" rtl="0">
              <a:lnSpc>
                <a:spcPct val="150000"/>
              </a:lnSpc>
              <a:spcBef>
                <a:spcPts val="0"/>
              </a:spcBef>
              <a:spcAft>
                <a:spcPts val="0"/>
              </a:spcAft>
              <a:buClr>
                <a:schemeClr val="dk1"/>
              </a:buClr>
              <a:buSzPts val="2400"/>
              <a:buFont typeface="Calibri"/>
              <a:buAutoNum type="arabicPeriod"/>
            </a:pPr>
            <a:r>
              <a:rPr lang="en-US" sz="2400"/>
              <a:t>writing and editing the program</a:t>
            </a:r>
            <a:endParaRPr/>
          </a:p>
          <a:p>
            <a:pPr marL="742950" lvl="0" indent="-742950" algn="l" rtl="0">
              <a:lnSpc>
                <a:spcPct val="150000"/>
              </a:lnSpc>
              <a:spcBef>
                <a:spcPts val="1000"/>
              </a:spcBef>
              <a:spcAft>
                <a:spcPts val="0"/>
              </a:spcAft>
              <a:buClr>
                <a:schemeClr val="dk1"/>
              </a:buClr>
              <a:buSzPts val="2400"/>
              <a:buFont typeface="Calibri"/>
              <a:buAutoNum type="arabicPeriod"/>
            </a:pPr>
            <a:r>
              <a:rPr lang="en-US" sz="2400"/>
              <a:t> compiling the program</a:t>
            </a:r>
            <a:endParaRPr/>
          </a:p>
          <a:p>
            <a:pPr marL="742950" lvl="0" indent="-742950" algn="l" rtl="0">
              <a:lnSpc>
                <a:spcPct val="150000"/>
              </a:lnSpc>
              <a:spcBef>
                <a:spcPts val="1000"/>
              </a:spcBef>
              <a:spcAft>
                <a:spcPts val="0"/>
              </a:spcAft>
              <a:buClr>
                <a:schemeClr val="dk1"/>
              </a:buClr>
              <a:buSzPts val="2400"/>
              <a:buFont typeface="Calibri"/>
              <a:buAutoNum type="arabicPeriod"/>
            </a:pPr>
            <a:r>
              <a:rPr lang="en-US" sz="2400"/>
              <a:t>linking the program with the required library modules</a:t>
            </a:r>
            <a:endParaRPr/>
          </a:p>
          <a:p>
            <a:pPr marL="742950" lvl="0" indent="-742950" algn="l" rtl="0">
              <a:lnSpc>
                <a:spcPct val="150000"/>
              </a:lnSpc>
              <a:spcBef>
                <a:spcPts val="1000"/>
              </a:spcBef>
              <a:spcAft>
                <a:spcPts val="0"/>
              </a:spcAft>
              <a:buClr>
                <a:schemeClr val="dk1"/>
              </a:buClr>
              <a:buSzPts val="2400"/>
              <a:buFont typeface="Calibri"/>
              <a:buAutoNum type="arabicPeriod"/>
            </a:pPr>
            <a:r>
              <a:rPr lang="en-US" sz="2400"/>
              <a:t>executing the program. </a:t>
            </a:r>
            <a:endParaRPr sz="2400"/>
          </a:p>
        </p:txBody>
      </p:sp>
      <p:sp>
        <p:nvSpPr>
          <p:cNvPr id="283" name="Google Shape;283;p9"/>
          <p:cNvSpPr txBox="1">
            <a:spLocks noGrp="1"/>
          </p:cNvSpPr>
          <p:nvPr>
            <p:ph type="title"/>
          </p:nvPr>
        </p:nvSpPr>
        <p:spPr>
          <a:xfrm>
            <a:off x="671119" y="536536"/>
            <a:ext cx="10878150" cy="8842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3200"/>
              <a:buFont typeface="Calibri"/>
              <a:buNone/>
            </a:pPr>
            <a:r>
              <a:rPr lang="en-US"/>
              <a:t>BUILDING A C PROGRAM</a:t>
            </a:r>
            <a:endParaRPr>
              <a:solidFill>
                <a:srgbClr val="00B050"/>
              </a:solidFill>
            </a:endParaRPr>
          </a:p>
        </p:txBody>
      </p:sp>
    </p:spTree>
  </p:cSld>
  <p:clrMapOvr>
    <a:masterClrMapping/>
  </p:clrMapOvr>
</p:sld>
</file>

<file path=ppt/theme/theme1.xml><?xml version="1.0" encoding="utf-8"?>
<a:theme xmlns:a="http://schemas.openxmlformats.org/drawingml/2006/main" name="Office Theme">
  <a:themeElements>
    <a:clrScheme name="Custom 5">
      <a:dk1>
        <a:srgbClr val="000000"/>
      </a:dk1>
      <a:lt1>
        <a:srgbClr val="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5">
      <a:dk1>
        <a:srgbClr val="000000"/>
      </a:dk1>
      <a:lt1>
        <a:srgbClr val="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869</Words>
  <Application>Microsoft Office PowerPoint</Application>
  <PresentationFormat>Widescreen</PresentationFormat>
  <Paragraphs>140</Paragraphs>
  <Slides>26</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Calibri</vt:lpstr>
      <vt:lpstr>Open Sans</vt:lpstr>
      <vt:lpstr>Noto Sans Symbols</vt:lpstr>
      <vt:lpstr>Office Theme</vt:lpstr>
      <vt:lpstr>Office Theme</vt:lpstr>
      <vt:lpstr>PROGRAMMING FUNDAMENTALS</vt:lpstr>
      <vt:lpstr>WEEK 2</vt:lpstr>
      <vt:lpstr>PowerPoint Presentation</vt:lpstr>
      <vt:lpstr>COVERED IN LAST WEEK</vt:lpstr>
      <vt:lpstr>WEEK 1 : HOME ACTIVITY</vt:lpstr>
      <vt:lpstr>THINGS TO UNDERSTAND FROM IICT LAB</vt:lpstr>
      <vt:lpstr>PowerPoint Presentation</vt:lpstr>
      <vt:lpstr>COMPUTER PROGRAM</vt:lpstr>
      <vt:lpstr>BUILDING A C PROGRAM</vt:lpstr>
      <vt:lpstr>BUILDING A C PROGRAM</vt:lpstr>
      <vt:lpstr>PowerPoint Presentation</vt:lpstr>
      <vt:lpstr>PowerPoint Presentation</vt:lpstr>
      <vt:lpstr>PowerPoint Presentation</vt:lpstr>
      <vt:lpstr>READ YOUR SELF , NO NEED TO MEMORIZE</vt:lpstr>
      <vt:lpstr>PowerPoint Presentation</vt:lpstr>
      <vt:lpstr>APPROACHING A PROBLEM AND ITS SOLUTION</vt:lpstr>
      <vt:lpstr>APPROACHING A PROBLEM AND ITS SOLUTION</vt:lpstr>
      <vt:lpstr>APPROACHING A PROBLEM AND ITS SOLUTION</vt:lpstr>
      <vt:lpstr>ALGORITHM</vt:lpstr>
      <vt:lpstr>AN ALGORITHM REPRESENTED IN </vt:lpstr>
      <vt:lpstr>PowerPoint Presentation</vt:lpstr>
      <vt:lpstr>PowerPoint Presentation</vt:lpstr>
      <vt:lpstr>PROBLEM</vt:lpstr>
      <vt:lpstr>PSEUDOCODE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omar haroon</dc:creator>
  <cp:lastModifiedBy>Arsam Ali</cp:lastModifiedBy>
  <cp:revision>1</cp:revision>
  <dcterms:created xsi:type="dcterms:W3CDTF">2023-08-22T07:01:01Z</dcterms:created>
  <dcterms:modified xsi:type="dcterms:W3CDTF">2025-01-16T13:18:18Z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