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handoutMasterIdLst>
    <p:handoutMasterId r:id="rId47"/>
  </p:handoutMasterIdLst>
  <p:sldIdLst>
    <p:sldId id="2448" r:id="rId5"/>
    <p:sldId id="2462" r:id="rId6"/>
    <p:sldId id="2489" r:id="rId7"/>
    <p:sldId id="2475" r:id="rId8"/>
    <p:sldId id="2502" r:id="rId9"/>
    <p:sldId id="2509" r:id="rId10"/>
    <p:sldId id="2529" r:id="rId11"/>
    <p:sldId id="2503" r:id="rId12"/>
    <p:sldId id="2504" r:id="rId13"/>
    <p:sldId id="2515" r:id="rId14"/>
    <p:sldId id="2505" r:id="rId15"/>
    <p:sldId id="2511" r:id="rId16"/>
    <p:sldId id="2510" r:id="rId17"/>
    <p:sldId id="2513" r:id="rId18"/>
    <p:sldId id="2512" r:id="rId19"/>
    <p:sldId id="2530" r:id="rId20"/>
    <p:sldId id="2490" r:id="rId21"/>
    <p:sldId id="2528" r:id="rId22"/>
    <p:sldId id="2506" r:id="rId23"/>
    <p:sldId id="2507" r:id="rId24"/>
    <p:sldId id="2519" r:id="rId25"/>
    <p:sldId id="2508" r:id="rId26"/>
    <p:sldId id="2516" r:id="rId27"/>
    <p:sldId id="2517" r:id="rId28"/>
    <p:sldId id="2514" r:id="rId29"/>
    <p:sldId id="2492" r:id="rId30"/>
    <p:sldId id="2518" r:id="rId31"/>
    <p:sldId id="2479" r:id="rId32"/>
    <p:sldId id="2491" r:id="rId33"/>
    <p:sldId id="2520" r:id="rId34"/>
    <p:sldId id="2526" r:id="rId35"/>
    <p:sldId id="2531" r:id="rId36"/>
    <p:sldId id="2524" r:id="rId37"/>
    <p:sldId id="2525" r:id="rId38"/>
    <p:sldId id="2478" r:id="rId39"/>
    <p:sldId id="2493" r:id="rId40"/>
    <p:sldId id="2495" r:id="rId41"/>
    <p:sldId id="2483" r:id="rId42"/>
    <p:sldId id="2501" r:id="rId43"/>
    <p:sldId id="2532" r:id="rId44"/>
    <p:sldId id="243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384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4" autoAdjust="0"/>
  </p:normalViewPr>
  <p:slideViewPr>
    <p:cSldViewPr snapToGrid="0">
      <p:cViewPr varScale="1">
        <p:scale>
          <a:sx n="75" d="100"/>
          <a:sy n="75" d="100"/>
        </p:scale>
        <p:origin x="934" y="38"/>
      </p:cViewPr>
      <p:guideLst>
        <p:guide orient="horz" pos="1992"/>
        <p:guide pos="384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140F3D-104F-4988-A0AD-6A14482CAE98}" type="doc">
      <dgm:prSet loTypeId="urn:microsoft.com/office/officeart/2005/8/layout/venn1" loCatId="relationship" qsTypeId="urn:microsoft.com/office/officeart/2005/8/quickstyle/3d6" qsCatId="3D" csTypeId="urn:microsoft.com/office/officeart/2005/8/colors/accent1_2" csCatId="accent1" phldr="1"/>
      <dgm:spPr/>
      <dgm:t>
        <a:bodyPr/>
        <a:lstStyle/>
        <a:p>
          <a:endParaRPr lang="en-PK"/>
        </a:p>
      </dgm:t>
    </dgm:pt>
    <dgm:pt modelId="{D6EBAA66-194B-4E2A-9DC6-542035D31637}">
      <dgm:prSet phldrT="[Text]"/>
      <dgm:spPr/>
      <dgm:t>
        <a:bodyPr/>
        <a:lstStyle/>
        <a:p>
          <a:r>
            <a:rPr lang="en-US" dirty="0"/>
            <a:t>Structure of c</a:t>
          </a:r>
          <a:endParaRPr lang="en-PK" dirty="0"/>
        </a:p>
      </dgm:t>
    </dgm:pt>
    <dgm:pt modelId="{3559B810-C3EF-4A40-80E3-169152CF6D74}" type="parTrans" cxnId="{AEC0C6CF-AE40-45A3-82DB-BD677CB05539}">
      <dgm:prSet/>
      <dgm:spPr/>
      <dgm:t>
        <a:bodyPr/>
        <a:lstStyle/>
        <a:p>
          <a:endParaRPr lang="en-PK"/>
        </a:p>
      </dgm:t>
    </dgm:pt>
    <dgm:pt modelId="{634AB9D0-8137-4456-880C-4C0952D42168}" type="sibTrans" cxnId="{AEC0C6CF-AE40-45A3-82DB-BD677CB05539}">
      <dgm:prSet/>
      <dgm:spPr/>
      <dgm:t>
        <a:bodyPr/>
        <a:lstStyle/>
        <a:p>
          <a:endParaRPr lang="en-PK"/>
        </a:p>
      </dgm:t>
    </dgm:pt>
    <dgm:pt modelId="{1ABE547B-2C4F-4E96-B03E-E600F3712A96}">
      <dgm:prSet phldrT="[Text]"/>
      <dgm:spPr/>
      <dgm:t>
        <a:bodyPr/>
        <a:lstStyle/>
        <a:p>
          <a:r>
            <a:rPr lang="en-US" dirty="0"/>
            <a:t>Variable</a:t>
          </a:r>
          <a:endParaRPr lang="en-PK" dirty="0"/>
        </a:p>
      </dgm:t>
    </dgm:pt>
    <dgm:pt modelId="{4B5CB3A2-B688-4F7E-9FC6-360E65B3A8E5}" type="parTrans" cxnId="{9625F166-A538-4387-85B7-28DB1DFD8BD5}">
      <dgm:prSet/>
      <dgm:spPr/>
      <dgm:t>
        <a:bodyPr/>
        <a:lstStyle/>
        <a:p>
          <a:endParaRPr lang="en-PK"/>
        </a:p>
      </dgm:t>
    </dgm:pt>
    <dgm:pt modelId="{2216D22A-9B04-41FD-9193-3AC45843ACA4}" type="sibTrans" cxnId="{9625F166-A538-4387-85B7-28DB1DFD8BD5}">
      <dgm:prSet/>
      <dgm:spPr/>
      <dgm:t>
        <a:bodyPr/>
        <a:lstStyle/>
        <a:p>
          <a:endParaRPr lang="en-PK"/>
        </a:p>
      </dgm:t>
    </dgm:pt>
    <dgm:pt modelId="{FDF8068B-9E76-4D3C-B938-7A63538D020B}">
      <dgm:prSet phldrT="[Text]"/>
      <dgm:spPr/>
      <dgm:t>
        <a:bodyPr/>
        <a:lstStyle/>
        <a:p>
          <a:r>
            <a:rPr lang="en-US" dirty="0"/>
            <a:t>Constant</a:t>
          </a:r>
          <a:endParaRPr lang="en-PK" dirty="0"/>
        </a:p>
      </dgm:t>
    </dgm:pt>
    <dgm:pt modelId="{6AB2F57A-A14A-4FAB-8781-5D428ECA9B8A}" type="parTrans" cxnId="{701EA1B8-12A4-4927-9BE6-FAC5416DE066}">
      <dgm:prSet/>
      <dgm:spPr/>
      <dgm:t>
        <a:bodyPr/>
        <a:lstStyle/>
        <a:p>
          <a:endParaRPr lang="en-PK"/>
        </a:p>
      </dgm:t>
    </dgm:pt>
    <dgm:pt modelId="{2740C191-86B5-4910-89BC-29DD8180A62D}" type="sibTrans" cxnId="{701EA1B8-12A4-4927-9BE6-FAC5416DE066}">
      <dgm:prSet/>
      <dgm:spPr/>
      <dgm:t>
        <a:bodyPr/>
        <a:lstStyle/>
        <a:p>
          <a:endParaRPr lang="en-PK"/>
        </a:p>
      </dgm:t>
    </dgm:pt>
    <dgm:pt modelId="{41A9F314-50B7-4205-B9EA-B99D4117E582}">
      <dgm:prSet phldrT="[Text]"/>
      <dgm:spPr/>
      <dgm:t>
        <a:bodyPr/>
        <a:lstStyle/>
        <a:p>
          <a:r>
            <a:rPr lang="en-US" dirty="0"/>
            <a:t>Arithmetic operator</a:t>
          </a:r>
          <a:endParaRPr lang="en-PK" dirty="0"/>
        </a:p>
      </dgm:t>
    </dgm:pt>
    <dgm:pt modelId="{51F05AA2-EEFC-4B6B-B58D-50FD73A3D3BB}" type="parTrans" cxnId="{CCE79CB3-72A1-4B66-9D9A-29CE95C2A501}">
      <dgm:prSet/>
      <dgm:spPr/>
      <dgm:t>
        <a:bodyPr/>
        <a:lstStyle/>
        <a:p>
          <a:endParaRPr lang="en-PK"/>
        </a:p>
      </dgm:t>
    </dgm:pt>
    <dgm:pt modelId="{740C8D88-C17B-49CA-86A9-88AF4EAA79BA}" type="sibTrans" cxnId="{CCE79CB3-72A1-4B66-9D9A-29CE95C2A501}">
      <dgm:prSet/>
      <dgm:spPr/>
      <dgm:t>
        <a:bodyPr/>
        <a:lstStyle/>
        <a:p>
          <a:endParaRPr lang="en-PK"/>
        </a:p>
      </dgm:t>
    </dgm:pt>
    <dgm:pt modelId="{6988406D-C64F-4229-AA06-56544390686C}">
      <dgm:prSet phldrT="[Text]"/>
      <dgm:spPr/>
      <dgm:t>
        <a:bodyPr/>
        <a:lstStyle/>
        <a:p>
          <a:r>
            <a:rPr lang="en-US" dirty="0"/>
            <a:t>White spaces</a:t>
          </a:r>
          <a:endParaRPr lang="en-PK" dirty="0"/>
        </a:p>
      </dgm:t>
    </dgm:pt>
    <dgm:pt modelId="{AC648831-3FD7-4B1C-978C-D50133CAB8BC}" type="parTrans" cxnId="{CC3B2D72-0C38-4E1C-8647-78264FC1B2C9}">
      <dgm:prSet/>
      <dgm:spPr/>
      <dgm:t>
        <a:bodyPr/>
        <a:lstStyle/>
        <a:p>
          <a:endParaRPr lang="en-PK"/>
        </a:p>
      </dgm:t>
    </dgm:pt>
    <dgm:pt modelId="{98B9EE86-C119-40BD-BF8E-BCF9663A0EBF}" type="sibTrans" cxnId="{CC3B2D72-0C38-4E1C-8647-78264FC1B2C9}">
      <dgm:prSet/>
      <dgm:spPr/>
      <dgm:t>
        <a:bodyPr/>
        <a:lstStyle/>
        <a:p>
          <a:endParaRPr lang="en-PK"/>
        </a:p>
      </dgm:t>
    </dgm:pt>
    <dgm:pt modelId="{06EFF77A-F882-49F5-BAAB-15C293B75CFF}">
      <dgm:prSet phldrT="[Text]"/>
      <dgm:spPr/>
      <dgm:t>
        <a:bodyPr/>
        <a:lstStyle/>
        <a:p>
          <a:r>
            <a:rPr lang="en-US" dirty="0"/>
            <a:t>comments</a:t>
          </a:r>
          <a:endParaRPr lang="en-PK" dirty="0"/>
        </a:p>
      </dgm:t>
    </dgm:pt>
    <dgm:pt modelId="{A74DBB53-1F3A-44AD-95CB-827B7CA17395}" type="parTrans" cxnId="{30E32F5D-A33C-43C0-99A8-CBFACDFB2A8F}">
      <dgm:prSet/>
      <dgm:spPr/>
      <dgm:t>
        <a:bodyPr/>
        <a:lstStyle/>
        <a:p>
          <a:endParaRPr lang="en-PK"/>
        </a:p>
      </dgm:t>
    </dgm:pt>
    <dgm:pt modelId="{B38F3990-C060-484C-85C3-128732677028}" type="sibTrans" cxnId="{30E32F5D-A33C-43C0-99A8-CBFACDFB2A8F}">
      <dgm:prSet/>
      <dgm:spPr/>
      <dgm:t>
        <a:bodyPr/>
        <a:lstStyle/>
        <a:p>
          <a:endParaRPr lang="en-PK"/>
        </a:p>
      </dgm:t>
    </dgm:pt>
    <dgm:pt modelId="{E2C3949D-5CE2-407E-AF8F-C9D91A689DC8}" type="pres">
      <dgm:prSet presAssocID="{92140F3D-104F-4988-A0AD-6A14482CAE98}" presName="compositeShape" presStyleCnt="0">
        <dgm:presLayoutVars>
          <dgm:chMax val="7"/>
          <dgm:dir/>
          <dgm:resizeHandles val="exact"/>
        </dgm:presLayoutVars>
      </dgm:prSet>
      <dgm:spPr/>
    </dgm:pt>
    <dgm:pt modelId="{26FE1C52-088A-4709-956A-0CF4DCE83DB7}" type="pres">
      <dgm:prSet presAssocID="{D6EBAA66-194B-4E2A-9DC6-542035D31637}" presName="circ1" presStyleLbl="vennNode1" presStyleIdx="0" presStyleCnt="6"/>
      <dgm:spPr/>
    </dgm:pt>
    <dgm:pt modelId="{DB32031D-F166-45BD-A4F1-1319E21C7855}" type="pres">
      <dgm:prSet presAssocID="{D6EBAA66-194B-4E2A-9DC6-542035D31637}" presName="circ1Tx" presStyleLbl="revTx" presStyleIdx="0" presStyleCnt="0">
        <dgm:presLayoutVars>
          <dgm:chMax val="0"/>
          <dgm:chPref val="0"/>
          <dgm:bulletEnabled val="1"/>
        </dgm:presLayoutVars>
      </dgm:prSet>
      <dgm:spPr/>
    </dgm:pt>
    <dgm:pt modelId="{298B7158-C001-4372-8AEC-7C6C7E06C141}" type="pres">
      <dgm:prSet presAssocID="{6988406D-C64F-4229-AA06-56544390686C}" presName="circ2" presStyleLbl="vennNode1" presStyleIdx="1" presStyleCnt="6"/>
      <dgm:spPr/>
    </dgm:pt>
    <dgm:pt modelId="{402E5755-9927-479E-9203-BB923D7A7C46}" type="pres">
      <dgm:prSet presAssocID="{6988406D-C64F-4229-AA06-56544390686C}" presName="circ2Tx" presStyleLbl="revTx" presStyleIdx="0" presStyleCnt="0">
        <dgm:presLayoutVars>
          <dgm:chMax val="0"/>
          <dgm:chPref val="0"/>
          <dgm:bulletEnabled val="1"/>
        </dgm:presLayoutVars>
      </dgm:prSet>
      <dgm:spPr/>
    </dgm:pt>
    <dgm:pt modelId="{F9910B33-DD4F-4AA2-87D7-40EF08C4E088}" type="pres">
      <dgm:prSet presAssocID="{06EFF77A-F882-49F5-BAAB-15C293B75CFF}" presName="circ3" presStyleLbl="vennNode1" presStyleIdx="2" presStyleCnt="6"/>
      <dgm:spPr/>
    </dgm:pt>
    <dgm:pt modelId="{9FE849A5-AF69-45BC-9D73-B2B7BD2EE308}" type="pres">
      <dgm:prSet presAssocID="{06EFF77A-F882-49F5-BAAB-15C293B75CFF}" presName="circ3Tx" presStyleLbl="revTx" presStyleIdx="0" presStyleCnt="0">
        <dgm:presLayoutVars>
          <dgm:chMax val="0"/>
          <dgm:chPref val="0"/>
          <dgm:bulletEnabled val="1"/>
        </dgm:presLayoutVars>
      </dgm:prSet>
      <dgm:spPr/>
    </dgm:pt>
    <dgm:pt modelId="{D0693EEC-6870-471A-8313-DF56B770A066}" type="pres">
      <dgm:prSet presAssocID="{1ABE547B-2C4F-4E96-B03E-E600F3712A96}" presName="circ4" presStyleLbl="vennNode1" presStyleIdx="3" presStyleCnt="6"/>
      <dgm:spPr/>
    </dgm:pt>
    <dgm:pt modelId="{D4524D8B-AEE6-4234-A7AC-082D32F3BD14}" type="pres">
      <dgm:prSet presAssocID="{1ABE547B-2C4F-4E96-B03E-E600F3712A96}" presName="circ4Tx" presStyleLbl="revTx" presStyleIdx="0" presStyleCnt="0">
        <dgm:presLayoutVars>
          <dgm:chMax val="0"/>
          <dgm:chPref val="0"/>
          <dgm:bulletEnabled val="1"/>
        </dgm:presLayoutVars>
      </dgm:prSet>
      <dgm:spPr/>
    </dgm:pt>
    <dgm:pt modelId="{80639EB2-7A8F-4B7D-B6E2-FC932B11AB06}" type="pres">
      <dgm:prSet presAssocID="{FDF8068B-9E76-4D3C-B938-7A63538D020B}" presName="circ5" presStyleLbl="vennNode1" presStyleIdx="4" presStyleCnt="6"/>
      <dgm:spPr/>
    </dgm:pt>
    <dgm:pt modelId="{F73417FC-0A43-41E8-86DC-418DBED8E70B}" type="pres">
      <dgm:prSet presAssocID="{FDF8068B-9E76-4D3C-B938-7A63538D020B}" presName="circ5Tx" presStyleLbl="revTx" presStyleIdx="0" presStyleCnt="0">
        <dgm:presLayoutVars>
          <dgm:chMax val="0"/>
          <dgm:chPref val="0"/>
          <dgm:bulletEnabled val="1"/>
        </dgm:presLayoutVars>
      </dgm:prSet>
      <dgm:spPr/>
    </dgm:pt>
    <dgm:pt modelId="{EF3D62CC-3E63-40AE-969F-6511C2D90D83}" type="pres">
      <dgm:prSet presAssocID="{41A9F314-50B7-4205-B9EA-B99D4117E582}" presName="circ6" presStyleLbl="vennNode1" presStyleIdx="5" presStyleCnt="6"/>
      <dgm:spPr/>
    </dgm:pt>
    <dgm:pt modelId="{EAA0414D-0E63-4344-88B2-9A0A47D905C4}" type="pres">
      <dgm:prSet presAssocID="{41A9F314-50B7-4205-B9EA-B99D4117E582}" presName="circ6Tx" presStyleLbl="revTx" presStyleIdx="0" presStyleCnt="0">
        <dgm:presLayoutVars>
          <dgm:chMax val="0"/>
          <dgm:chPref val="0"/>
          <dgm:bulletEnabled val="1"/>
        </dgm:presLayoutVars>
      </dgm:prSet>
      <dgm:spPr/>
    </dgm:pt>
  </dgm:ptLst>
  <dgm:cxnLst>
    <dgm:cxn modelId="{30E32F5D-A33C-43C0-99A8-CBFACDFB2A8F}" srcId="{92140F3D-104F-4988-A0AD-6A14482CAE98}" destId="{06EFF77A-F882-49F5-BAAB-15C293B75CFF}" srcOrd="2" destOrd="0" parTransId="{A74DBB53-1F3A-44AD-95CB-827B7CA17395}" sibTransId="{B38F3990-C060-484C-85C3-128732677028}"/>
    <dgm:cxn modelId="{9625F166-A538-4387-85B7-28DB1DFD8BD5}" srcId="{92140F3D-104F-4988-A0AD-6A14482CAE98}" destId="{1ABE547B-2C4F-4E96-B03E-E600F3712A96}" srcOrd="3" destOrd="0" parTransId="{4B5CB3A2-B688-4F7E-9FC6-360E65B3A8E5}" sibTransId="{2216D22A-9B04-41FD-9193-3AC45843ACA4}"/>
    <dgm:cxn modelId="{CC3B2D72-0C38-4E1C-8647-78264FC1B2C9}" srcId="{92140F3D-104F-4988-A0AD-6A14482CAE98}" destId="{6988406D-C64F-4229-AA06-56544390686C}" srcOrd="1" destOrd="0" parTransId="{AC648831-3FD7-4B1C-978C-D50133CAB8BC}" sibTransId="{98B9EE86-C119-40BD-BF8E-BCF9663A0EBF}"/>
    <dgm:cxn modelId="{0E786657-AC82-4D94-9055-FFEA1BE4411C}" type="presOf" srcId="{06EFF77A-F882-49F5-BAAB-15C293B75CFF}" destId="{9FE849A5-AF69-45BC-9D73-B2B7BD2EE308}" srcOrd="0" destOrd="0" presId="urn:microsoft.com/office/officeart/2005/8/layout/venn1"/>
    <dgm:cxn modelId="{976961A3-9177-47E2-81EC-26F655BDCB37}" type="presOf" srcId="{92140F3D-104F-4988-A0AD-6A14482CAE98}" destId="{E2C3949D-5CE2-407E-AF8F-C9D91A689DC8}" srcOrd="0" destOrd="0" presId="urn:microsoft.com/office/officeart/2005/8/layout/venn1"/>
    <dgm:cxn modelId="{30FF1EAD-AE1A-44F3-91D9-284099CB045F}" type="presOf" srcId="{D6EBAA66-194B-4E2A-9DC6-542035D31637}" destId="{DB32031D-F166-45BD-A4F1-1319E21C7855}" srcOrd="0" destOrd="0" presId="urn:microsoft.com/office/officeart/2005/8/layout/venn1"/>
    <dgm:cxn modelId="{CCE79CB3-72A1-4B66-9D9A-29CE95C2A501}" srcId="{92140F3D-104F-4988-A0AD-6A14482CAE98}" destId="{41A9F314-50B7-4205-B9EA-B99D4117E582}" srcOrd="5" destOrd="0" parTransId="{51F05AA2-EEFC-4B6B-B58D-50FD73A3D3BB}" sibTransId="{740C8D88-C17B-49CA-86A9-88AF4EAA79BA}"/>
    <dgm:cxn modelId="{3F9520B4-9751-469D-9E9E-8A03A4D91BA9}" type="presOf" srcId="{FDF8068B-9E76-4D3C-B938-7A63538D020B}" destId="{F73417FC-0A43-41E8-86DC-418DBED8E70B}" srcOrd="0" destOrd="0" presId="urn:microsoft.com/office/officeart/2005/8/layout/venn1"/>
    <dgm:cxn modelId="{94217BB4-D24E-4159-94C2-20EF04BC307C}" type="presOf" srcId="{41A9F314-50B7-4205-B9EA-B99D4117E582}" destId="{EAA0414D-0E63-4344-88B2-9A0A47D905C4}" srcOrd="0" destOrd="0" presId="urn:microsoft.com/office/officeart/2005/8/layout/venn1"/>
    <dgm:cxn modelId="{701EA1B8-12A4-4927-9BE6-FAC5416DE066}" srcId="{92140F3D-104F-4988-A0AD-6A14482CAE98}" destId="{FDF8068B-9E76-4D3C-B938-7A63538D020B}" srcOrd="4" destOrd="0" parTransId="{6AB2F57A-A14A-4FAB-8781-5D428ECA9B8A}" sibTransId="{2740C191-86B5-4910-89BC-29DD8180A62D}"/>
    <dgm:cxn modelId="{AEC0C6CF-AE40-45A3-82DB-BD677CB05539}" srcId="{92140F3D-104F-4988-A0AD-6A14482CAE98}" destId="{D6EBAA66-194B-4E2A-9DC6-542035D31637}" srcOrd="0" destOrd="0" parTransId="{3559B810-C3EF-4A40-80E3-169152CF6D74}" sibTransId="{634AB9D0-8137-4456-880C-4C0952D42168}"/>
    <dgm:cxn modelId="{5D9FFDD5-0D5B-4CD9-9588-B50C7E1DD868}" type="presOf" srcId="{6988406D-C64F-4229-AA06-56544390686C}" destId="{402E5755-9927-479E-9203-BB923D7A7C46}" srcOrd="0" destOrd="0" presId="urn:microsoft.com/office/officeart/2005/8/layout/venn1"/>
    <dgm:cxn modelId="{AE9D80EF-7161-4E89-84F1-DD0DA8C2488A}" type="presOf" srcId="{1ABE547B-2C4F-4E96-B03E-E600F3712A96}" destId="{D4524D8B-AEE6-4234-A7AC-082D32F3BD14}" srcOrd="0" destOrd="0" presId="urn:microsoft.com/office/officeart/2005/8/layout/venn1"/>
    <dgm:cxn modelId="{4B6FD1B0-D170-4502-ACD7-7A471725ADB5}" type="presParOf" srcId="{E2C3949D-5CE2-407E-AF8F-C9D91A689DC8}" destId="{26FE1C52-088A-4709-956A-0CF4DCE83DB7}" srcOrd="0" destOrd="0" presId="urn:microsoft.com/office/officeart/2005/8/layout/venn1"/>
    <dgm:cxn modelId="{0873FE5B-7776-405C-86D6-3C2F07729032}" type="presParOf" srcId="{E2C3949D-5CE2-407E-AF8F-C9D91A689DC8}" destId="{DB32031D-F166-45BD-A4F1-1319E21C7855}" srcOrd="1" destOrd="0" presId="urn:microsoft.com/office/officeart/2005/8/layout/venn1"/>
    <dgm:cxn modelId="{B1100A9D-7A62-4027-A285-060407FB8A83}" type="presParOf" srcId="{E2C3949D-5CE2-407E-AF8F-C9D91A689DC8}" destId="{298B7158-C001-4372-8AEC-7C6C7E06C141}" srcOrd="2" destOrd="0" presId="urn:microsoft.com/office/officeart/2005/8/layout/venn1"/>
    <dgm:cxn modelId="{F3674A05-D23A-4052-BFCD-5BC66B7149F3}" type="presParOf" srcId="{E2C3949D-5CE2-407E-AF8F-C9D91A689DC8}" destId="{402E5755-9927-479E-9203-BB923D7A7C46}" srcOrd="3" destOrd="0" presId="urn:microsoft.com/office/officeart/2005/8/layout/venn1"/>
    <dgm:cxn modelId="{94E4D8D2-A095-4DD5-8C69-5FA39B7124C1}" type="presParOf" srcId="{E2C3949D-5CE2-407E-AF8F-C9D91A689DC8}" destId="{F9910B33-DD4F-4AA2-87D7-40EF08C4E088}" srcOrd="4" destOrd="0" presId="urn:microsoft.com/office/officeart/2005/8/layout/venn1"/>
    <dgm:cxn modelId="{35384F2E-D245-441A-9991-2EFD18BCA893}" type="presParOf" srcId="{E2C3949D-5CE2-407E-AF8F-C9D91A689DC8}" destId="{9FE849A5-AF69-45BC-9D73-B2B7BD2EE308}" srcOrd="5" destOrd="0" presId="urn:microsoft.com/office/officeart/2005/8/layout/venn1"/>
    <dgm:cxn modelId="{912CB321-8737-463D-941A-68B6C641C6AE}" type="presParOf" srcId="{E2C3949D-5CE2-407E-AF8F-C9D91A689DC8}" destId="{D0693EEC-6870-471A-8313-DF56B770A066}" srcOrd="6" destOrd="0" presId="urn:microsoft.com/office/officeart/2005/8/layout/venn1"/>
    <dgm:cxn modelId="{C77F7FAE-E81C-4502-B67E-6AA85A41E98E}" type="presParOf" srcId="{E2C3949D-5CE2-407E-AF8F-C9D91A689DC8}" destId="{D4524D8B-AEE6-4234-A7AC-082D32F3BD14}" srcOrd="7" destOrd="0" presId="urn:microsoft.com/office/officeart/2005/8/layout/venn1"/>
    <dgm:cxn modelId="{746483AA-8A43-47B4-8CAE-F10F1B032838}" type="presParOf" srcId="{E2C3949D-5CE2-407E-AF8F-C9D91A689DC8}" destId="{80639EB2-7A8F-4B7D-B6E2-FC932B11AB06}" srcOrd="8" destOrd="0" presId="urn:microsoft.com/office/officeart/2005/8/layout/venn1"/>
    <dgm:cxn modelId="{9F0AFB85-46FD-4FC5-9CEF-FD83301F14DE}" type="presParOf" srcId="{E2C3949D-5CE2-407E-AF8F-C9D91A689DC8}" destId="{F73417FC-0A43-41E8-86DC-418DBED8E70B}" srcOrd="9" destOrd="0" presId="urn:microsoft.com/office/officeart/2005/8/layout/venn1"/>
    <dgm:cxn modelId="{1694C630-0E0C-41A8-819D-824618C61E0F}" type="presParOf" srcId="{E2C3949D-5CE2-407E-AF8F-C9D91A689DC8}" destId="{EF3D62CC-3E63-40AE-969F-6511C2D90D83}" srcOrd="10" destOrd="0" presId="urn:microsoft.com/office/officeart/2005/8/layout/venn1"/>
    <dgm:cxn modelId="{72C14586-1334-4017-9A93-AED3943A4F4B}" type="presParOf" srcId="{E2C3949D-5CE2-407E-AF8F-C9D91A689DC8}" destId="{EAA0414D-0E63-4344-88B2-9A0A47D905C4}" srcOrd="11"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CB8BE24-A16C-41E4-A6FE-119CDA5D7F14}" type="doc">
      <dgm:prSet loTypeId="urn:microsoft.com/office/officeart/2005/8/layout/architecture" loCatId="list" qsTypeId="urn:microsoft.com/office/officeart/2009/2/quickstyle/3d8" qsCatId="3D" csTypeId="urn:microsoft.com/office/officeart/2005/8/colors/accent1_2" csCatId="accent1" phldr="1"/>
      <dgm:spPr/>
      <dgm:t>
        <a:bodyPr/>
        <a:lstStyle/>
        <a:p>
          <a:endParaRPr lang="en-PK"/>
        </a:p>
      </dgm:t>
    </dgm:pt>
    <dgm:pt modelId="{E7A7CCBE-45C1-467F-BDCC-7F311FC0D9B9}">
      <dgm:prSet/>
      <dgm:spPr>
        <a:solidFill>
          <a:schemeClr val="accent2">
            <a:lumMod val="75000"/>
          </a:schemeClr>
        </a:solidFill>
      </dgm:spPr>
      <dgm:t>
        <a:bodyPr/>
        <a:lstStyle/>
        <a:p>
          <a:r>
            <a:rPr lang="en-US"/>
            <a:t>++</a:t>
          </a:r>
          <a:endParaRPr lang="en-US" dirty="0"/>
        </a:p>
      </dgm:t>
    </dgm:pt>
    <dgm:pt modelId="{6DFE30F3-E969-4CE8-94B5-37E79D9B1279}" type="parTrans" cxnId="{3F5744F9-5485-452F-B427-3D5F4A22D40C}">
      <dgm:prSet/>
      <dgm:spPr/>
      <dgm:t>
        <a:bodyPr/>
        <a:lstStyle/>
        <a:p>
          <a:endParaRPr lang="en-PK"/>
        </a:p>
      </dgm:t>
    </dgm:pt>
    <dgm:pt modelId="{FAFD38AF-5AD6-4ED5-A0C3-FDD0708D3EFA}" type="sibTrans" cxnId="{3F5744F9-5485-452F-B427-3D5F4A22D40C}">
      <dgm:prSet/>
      <dgm:spPr/>
      <dgm:t>
        <a:bodyPr/>
        <a:lstStyle/>
        <a:p>
          <a:endParaRPr lang="en-PK"/>
        </a:p>
      </dgm:t>
    </dgm:pt>
    <dgm:pt modelId="{D7F4D0C0-8768-4BE7-A612-D4B07530DFD1}">
      <dgm:prSet/>
      <dgm:spPr>
        <a:solidFill>
          <a:schemeClr val="accent2">
            <a:lumMod val="75000"/>
          </a:schemeClr>
        </a:solidFill>
      </dgm:spPr>
      <dgm:t>
        <a:bodyPr/>
        <a:lstStyle/>
        <a:p>
          <a:r>
            <a:rPr lang="en-US"/>
            <a:t>--</a:t>
          </a:r>
          <a:endParaRPr lang="en-US" dirty="0"/>
        </a:p>
      </dgm:t>
    </dgm:pt>
    <dgm:pt modelId="{95ADF046-B7FD-4BD0-9DFC-72989BF2E001}" type="parTrans" cxnId="{12B06872-018E-4534-9A99-4B04C9B77911}">
      <dgm:prSet/>
      <dgm:spPr/>
      <dgm:t>
        <a:bodyPr/>
        <a:lstStyle/>
        <a:p>
          <a:endParaRPr lang="en-PK"/>
        </a:p>
      </dgm:t>
    </dgm:pt>
    <dgm:pt modelId="{5BBCF952-85E6-4EE5-B23B-AA30F1EFE9DB}" type="sibTrans" cxnId="{12B06872-018E-4534-9A99-4B04C9B77911}">
      <dgm:prSet/>
      <dgm:spPr/>
      <dgm:t>
        <a:bodyPr/>
        <a:lstStyle/>
        <a:p>
          <a:endParaRPr lang="en-PK"/>
        </a:p>
      </dgm:t>
    </dgm:pt>
    <dgm:pt modelId="{0CEC94F9-15A0-40B3-867E-705506C72B47}">
      <dgm:prSet/>
      <dgm:spPr>
        <a:solidFill>
          <a:schemeClr val="accent2">
            <a:lumMod val="75000"/>
          </a:schemeClr>
        </a:solidFill>
      </dgm:spPr>
      <dgm:t>
        <a:bodyPr/>
        <a:lstStyle/>
        <a:p>
          <a:r>
            <a:rPr lang="en-US"/>
            <a:t>=</a:t>
          </a:r>
          <a:endParaRPr lang="en-US" dirty="0"/>
        </a:p>
      </dgm:t>
    </dgm:pt>
    <dgm:pt modelId="{EA4F841D-250F-40D7-990F-92CD68EA90D7}" type="parTrans" cxnId="{7D946318-E131-46D0-A674-8E54E882C26D}">
      <dgm:prSet/>
      <dgm:spPr/>
      <dgm:t>
        <a:bodyPr/>
        <a:lstStyle/>
        <a:p>
          <a:endParaRPr lang="en-PK"/>
        </a:p>
      </dgm:t>
    </dgm:pt>
    <dgm:pt modelId="{7E0FCA42-5ADE-4B99-9D94-88EFBA944356}" type="sibTrans" cxnId="{7D946318-E131-46D0-A674-8E54E882C26D}">
      <dgm:prSet/>
      <dgm:spPr/>
      <dgm:t>
        <a:bodyPr/>
        <a:lstStyle/>
        <a:p>
          <a:endParaRPr lang="en-PK"/>
        </a:p>
      </dgm:t>
    </dgm:pt>
    <dgm:pt modelId="{27C76090-D4B3-4B90-9C8D-A3491CB2CE0B}">
      <dgm:prSet/>
      <dgm:spPr>
        <a:solidFill>
          <a:schemeClr val="accent2">
            <a:lumMod val="75000"/>
          </a:schemeClr>
        </a:solidFill>
      </dgm:spPr>
      <dgm:t>
        <a:bodyPr/>
        <a:lstStyle/>
        <a:p>
          <a:r>
            <a:rPr lang="en-US"/>
            <a:t>+=</a:t>
          </a:r>
          <a:endParaRPr lang="en-US" dirty="0"/>
        </a:p>
      </dgm:t>
    </dgm:pt>
    <dgm:pt modelId="{9082FEC3-0717-4040-A8CB-A8305DF61930}" type="parTrans" cxnId="{59CE368A-BA3C-4398-B95A-79B1BCEE2860}">
      <dgm:prSet/>
      <dgm:spPr/>
      <dgm:t>
        <a:bodyPr/>
        <a:lstStyle/>
        <a:p>
          <a:endParaRPr lang="en-PK"/>
        </a:p>
      </dgm:t>
    </dgm:pt>
    <dgm:pt modelId="{60E6DDB4-0705-474A-B4B7-6CFFEF645511}" type="sibTrans" cxnId="{59CE368A-BA3C-4398-B95A-79B1BCEE2860}">
      <dgm:prSet/>
      <dgm:spPr/>
      <dgm:t>
        <a:bodyPr/>
        <a:lstStyle/>
        <a:p>
          <a:endParaRPr lang="en-PK"/>
        </a:p>
      </dgm:t>
    </dgm:pt>
    <dgm:pt modelId="{CA0C9EB4-DF5E-4831-BAC3-A84D70DCBF3B}">
      <dgm:prSet/>
      <dgm:spPr>
        <a:solidFill>
          <a:schemeClr val="accent2">
            <a:lumMod val="75000"/>
          </a:schemeClr>
        </a:solidFill>
      </dgm:spPr>
      <dgm:t>
        <a:bodyPr/>
        <a:lstStyle/>
        <a:p>
          <a:r>
            <a:rPr lang="en-US"/>
            <a:t>-=</a:t>
          </a:r>
          <a:endParaRPr lang="en-US" dirty="0"/>
        </a:p>
      </dgm:t>
    </dgm:pt>
    <dgm:pt modelId="{78931054-2F15-4333-AF34-598A084B2C4E}" type="parTrans" cxnId="{75D4A90C-B21D-4CC4-BB9A-DCE8221A8F51}">
      <dgm:prSet/>
      <dgm:spPr/>
      <dgm:t>
        <a:bodyPr/>
        <a:lstStyle/>
        <a:p>
          <a:endParaRPr lang="en-PK"/>
        </a:p>
      </dgm:t>
    </dgm:pt>
    <dgm:pt modelId="{E1997E22-4D07-40DD-A7E5-EEA610CF84F2}" type="sibTrans" cxnId="{75D4A90C-B21D-4CC4-BB9A-DCE8221A8F51}">
      <dgm:prSet/>
      <dgm:spPr/>
      <dgm:t>
        <a:bodyPr/>
        <a:lstStyle/>
        <a:p>
          <a:endParaRPr lang="en-PK"/>
        </a:p>
      </dgm:t>
    </dgm:pt>
    <dgm:pt modelId="{5A4E6304-BD8D-4392-AB18-211DA4D7D807}" type="pres">
      <dgm:prSet presAssocID="{9CB8BE24-A16C-41E4-A6FE-119CDA5D7F14}" presName="Name0" presStyleCnt="0">
        <dgm:presLayoutVars>
          <dgm:chPref val="1"/>
          <dgm:dir/>
          <dgm:animOne val="branch"/>
          <dgm:animLvl val="lvl"/>
          <dgm:resizeHandles/>
        </dgm:presLayoutVars>
      </dgm:prSet>
      <dgm:spPr/>
    </dgm:pt>
    <dgm:pt modelId="{6C19A16E-1F93-4A4E-8C06-63F80C52FBB5}" type="pres">
      <dgm:prSet presAssocID="{E7A7CCBE-45C1-467F-BDCC-7F311FC0D9B9}" presName="vertOne" presStyleCnt="0"/>
      <dgm:spPr/>
    </dgm:pt>
    <dgm:pt modelId="{694CDCA0-F92E-431D-BCC8-FEBACB286BA3}" type="pres">
      <dgm:prSet presAssocID="{E7A7CCBE-45C1-467F-BDCC-7F311FC0D9B9}" presName="txOne" presStyleLbl="node0" presStyleIdx="0" presStyleCnt="5">
        <dgm:presLayoutVars>
          <dgm:chPref val="3"/>
        </dgm:presLayoutVars>
      </dgm:prSet>
      <dgm:spPr/>
    </dgm:pt>
    <dgm:pt modelId="{62D9ABC9-7164-4EB5-BC17-6ED32A9E2BB3}" type="pres">
      <dgm:prSet presAssocID="{E7A7CCBE-45C1-467F-BDCC-7F311FC0D9B9}" presName="horzOne" presStyleCnt="0"/>
      <dgm:spPr/>
    </dgm:pt>
    <dgm:pt modelId="{9908C440-6FF4-4774-A1B8-32947CABE5C1}" type="pres">
      <dgm:prSet presAssocID="{FAFD38AF-5AD6-4ED5-A0C3-FDD0708D3EFA}" presName="sibSpaceOne" presStyleCnt="0"/>
      <dgm:spPr/>
    </dgm:pt>
    <dgm:pt modelId="{0EDBF5EE-CB52-4772-B69B-61601A8C1430}" type="pres">
      <dgm:prSet presAssocID="{D7F4D0C0-8768-4BE7-A612-D4B07530DFD1}" presName="vertOne" presStyleCnt="0"/>
      <dgm:spPr/>
    </dgm:pt>
    <dgm:pt modelId="{736AC823-EC03-45BB-91D8-30056894643D}" type="pres">
      <dgm:prSet presAssocID="{D7F4D0C0-8768-4BE7-A612-D4B07530DFD1}" presName="txOne" presStyleLbl="node0" presStyleIdx="1" presStyleCnt="5">
        <dgm:presLayoutVars>
          <dgm:chPref val="3"/>
        </dgm:presLayoutVars>
      </dgm:prSet>
      <dgm:spPr/>
    </dgm:pt>
    <dgm:pt modelId="{B002DB1E-86B6-4592-9F2A-64433FA76E4D}" type="pres">
      <dgm:prSet presAssocID="{D7F4D0C0-8768-4BE7-A612-D4B07530DFD1}" presName="horzOne" presStyleCnt="0"/>
      <dgm:spPr/>
    </dgm:pt>
    <dgm:pt modelId="{38CD690A-E38D-4F20-A458-432B746ED084}" type="pres">
      <dgm:prSet presAssocID="{5BBCF952-85E6-4EE5-B23B-AA30F1EFE9DB}" presName="sibSpaceOne" presStyleCnt="0"/>
      <dgm:spPr/>
    </dgm:pt>
    <dgm:pt modelId="{E1BB5206-25F1-42CA-BC57-6074EA062194}" type="pres">
      <dgm:prSet presAssocID="{0CEC94F9-15A0-40B3-867E-705506C72B47}" presName="vertOne" presStyleCnt="0"/>
      <dgm:spPr/>
    </dgm:pt>
    <dgm:pt modelId="{347C0CF8-AEA0-40AB-A922-D1233A2B006B}" type="pres">
      <dgm:prSet presAssocID="{0CEC94F9-15A0-40B3-867E-705506C72B47}" presName="txOne" presStyleLbl="node0" presStyleIdx="2" presStyleCnt="5">
        <dgm:presLayoutVars>
          <dgm:chPref val="3"/>
        </dgm:presLayoutVars>
      </dgm:prSet>
      <dgm:spPr/>
    </dgm:pt>
    <dgm:pt modelId="{499C8D1A-89FE-4D9D-8C3D-668B5533E467}" type="pres">
      <dgm:prSet presAssocID="{0CEC94F9-15A0-40B3-867E-705506C72B47}" presName="horzOne" presStyleCnt="0"/>
      <dgm:spPr/>
    </dgm:pt>
    <dgm:pt modelId="{7F62A0F4-4F65-4679-B96A-4C6E8EDACCBA}" type="pres">
      <dgm:prSet presAssocID="{7E0FCA42-5ADE-4B99-9D94-88EFBA944356}" presName="sibSpaceOne" presStyleCnt="0"/>
      <dgm:spPr/>
    </dgm:pt>
    <dgm:pt modelId="{2873077C-D8DB-47B4-BDDC-8BEB4628E3A2}" type="pres">
      <dgm:prSet presAssocID="{27C76090-D4B3-4B90-9C8D-A3491CB2CE0B}" presName="vertOne" presStyleCnt="0"/>
      <dgm:spPr/>
    </dgm:pt>
    <dgm:pt modelId="{DE8F40C9-5D33-4457-BEB7-2506A6A105FF}" type="pres">
      <dgm:prSet presAssocID="{27C76090-D4B3-4B90-9C8D-A3491CB2CE0B}" presName="txOne" presStyleLbl="node0" presStyleIdx="3" presStyleCnt="5">
        <dgm:presLayoutVars>
          <dgm:chPref val="3"/>
        </dgm:presLayoutVars>
      </dgm:prSet>
      <dgm:spPr/>
    </dgm:pt>
    <dgm:pt modelId="{AFA14778-E0D4-493B-8447-7703A8150B7E}" type="pres">
      <dgm:prSet presAssocID="{27C76090-D4B3-4B90-9C8D-A3491CB2CE0B}" presName="horzOne" presStyleCnt="0"/>
      <dgm:spPr/>
    </dgm:pt>
    <dgm:pt modelId="{DA7183E2-8633-4F5B-93DE-DC717849CACF}" type="pres">
      <dgm:prSet presAssocID="{60E6DDB4-0705-474A-B4B7-6CFFEF645511}" presName="sibSpaceOne" presStyleCnt="0"/>
      <dgm:spPr/>
    </dgm:pt>
    <dgm:pt modelId="{D7DD492B-3096-47B7-8E19-B7AC6D532804}" type="pres">
      <dgm:prSet presAssocID="{CA0C9EB4-DF5E-4831-BAC3-A84D70DCBF3B}" presName="vertOne" presStyleCnt="0"/>
      <dgm:spPr/>
    </dgm:pt>
    <dgm:pt modelId="{EB223920-EF75-4B35-8FA1-CD3FC9A3C45D}" type="pres">
      <dgm:prSet presAssocID="{CA0C9EB4-DF5E-4831-BAC3-A84D70DCBF3B}" presName="txOne" presStyleLbl="node0" presStyleIdx="4" presStyleCnt="5">
        <dgm:presLayoutVars>
          <dgm:chPref val="3"/>
        </dgm:presLayoutVars>
      </dgm:prSet>
      <dgm:spPr/>
    </dgm:pt>
    <dgm:pt modelId="{719FAFC9-A535-428E-93E1-D261B6F0A634}" type="pres">
      <dgm:prSet presAssocID="{CA0C9EB4-DF5E-4831-BAC3-A84D70DCBF3B}" presName="horzOne" presStyleCnt="0"/>
      <dgm:spPr/>
    </dgm:pt>
  </dgm:ptLst>
  <dgm:cxnLst>
    <dgm:cxn modelId="{75D4A90C-B21D-4CC4-BB9A-DCE8221A8F51}" srcId="{9CB8BE24-A16C-41E4-A6FE-119CDA5D7F14}" destId="{CA0C9EB4-DF5E-4831-BAC3-A84D70DCBF3B}" srcOrd="4" destOrd="0" parTransId="{78931054-2F15-4333-AF34-598A084B2C4E}" sibTransId="{E1997E22-4D07-40DD-A7E5-EEA610CF84F2}"/>
    <dgm:cxn modelId="{7D946318-E131-46D0-A674-8E54E882C26D}" srcId="{9CB8BE24-A16C-41E4-A6FE-119CDA5D7F14}" destId="{0CEC94F9-15A0-40B3-867E-705506C72B47}" srcOrd="2" destOrd="0" parTransId="{EA4F841D-250F-40D7-990F-92CD68EA90D7}" sibTransId="{7E0FCA42-5ADE-4B99-9D94-88EFBA944356}"/>
    <dgm:cxn modelId="{16DF0224-3F2C-4910-87A5-E7B78EBE11FF}" type="presOf" srcId="{9CB8BE24-A16C-41E4-A6FE-119CDA5D7F14}" destId="{5A4E6304-BD8D-4392-AB18-211DA4D7D807}" srcOrd="0" destOrd="0" presId="urn:microsoft.com/office/officeart/2005/8/layout/architecture"/>
    <dgm:cxn modelId="{A862FA43-48EA-4BF7-A892-ECACF447A428}" type="presOf" srcId="{D7F4D0C0-8768-4BE7-A612-D4B07530DFD1}" destId="{736AC823-EC03-45BB-91D8-30056894643D}" srcOrd="0" destOrd="0" presId="urn:microsoft.com/office/officeart/2005/8/layout/architecture"/>
    <dgm:cxn modelId="{1B005F6C-2E1C-48A7-9DBA-B5B91D612261}" type="presOf" srcId="{0CEC94F9-15A0-40B3-867E-705506C72B47}" destId="{347C0CF8-AEA0-40AB-A922-D1233A2B006B}" srcOrd="0" destOrd="0" presId="urn:microsoft.com/office/officeart/2005/8/layout/architecture"/>
    <dgm:cxn modelId="{12B06872-018E-4534-9A99-4B04C9B77911}" srcId="{9CB8BE24-A16C-41E4-A6FE-119CDA5D7F14}" destId="{D7F4D0C0-8768-4BE7-A612-D4B07530DFD1}" srcOrd="1" destOrd="0" parTransId="{95ADF046-B7FD-4BD0-9DFC-72989BF2E001}" sibTransId="{5BBCF952-85E6-4EE5-B23B-AA30F1EFE9DB}"/>
    <dgm:cxn modelId="{59CE368A-BA3C-4398-B95A-79B1BCEE2860}" srcId="{9CB8BE24-A16C-41E4-A6FE-119CDA5D7F14}" destId="{27C76090-D4B3-4B90-9C8D-A3491CB2CE0B}" srcOrd="3" destOrd="0" parTransId="{9082FEC3-0717-4040-A8CB-A8305DF61930}" sibTransId="{60E6DDB4-0705-474A-B4B7-6CFFEF645511}"/>
    <dgm:cxn modelId="{1A3679A6-E3DE-4506-AD72-4D29B43ECA42}" type="presOf" srcId="{27C76090-D4B3-4B90-9C8D-A3491CB2CE0B}" destId="{DE8F40C9-5D33-4457-BEB7-2506A6A105FF}" srcOrd="0" destOrd="0" presId="urn:microsoft.com/office/officeart/2005/8/layout/architecture"/>
    <dgm:cxn modelId="{C14053E6-B1AD-4983-845F-D64BE87D5ADE}" type="presOf" srcId="{CA0C9EB4-DF5E-4831-BAC3-A84D70DCBF3B}" destId="{EB223920-EF75-4B35-8FA1-CD3FC9A3C45D}" srcOrd="0" destOrd="0" presId="urn:microsoft.com/office/officeart/2005/8/layout/architecture"/>
    <dgm:cxn modelId="{0D0FC7EF-B54C-4344-84D8-D0F482D4ED1B}" type="presOf" srcId="{E7A7CCBE-45C1-467F-BDCC-7F311FC0D9B9}" destId="{694CDCA0-F92E-431D-BCC8-FEBACB286BA3}" srcOrd="0" destOrd="0" presId="urn:microsoft.com/office/officeart/2005/8/layout/architecture"/>
    <dgm:cxn modelId="{3F5744F9-5485-452F-B427-3D5F4A22D40C}" srcId="{9CB8BE24-A16C-41E4-A6FE-119CDA5D7F14}" destId="{E7A7CCBE-45C1-467F-BDCC-7F311FC0D9B9}" srcOrd="0" destOrd="0" parTransId="{6DFE30F3-E969-4CE8-94B5-37E79D9B1279}" sibTransId="{FAFD38AF-5AD6-4ED5-A0C3-FDD0708D3EFA}"/>
    <dgm:cxn modelId="{2206DB85-70AD-4594-90E0-7BB1B92F8B1E}" type="presParOf" srcId="{5A4E6304-BD8D-4392-AB18-211DA4D7D807}" destId="{6C19A16E-1F93-4A4E-8C06-63F80C52FBB5}" srcOrd="0" destOrd="0" presId="urn:microsoft.com/office/officeart/2005/8/layout/architecture"/>
    <dgm:cxn modelId="{B043D8D5-EFA2-4DF2-978D-32957F8F4F12}" type="presParOf" srcId="{6C19A16E-1F93-4A4E-8C06-63F80C52FBB5}" destId="{694CDCA0-F92E-431D-BCC8-FEBACB286BA3}" srcOrd="0" destOrd="0" presId="urn:microsoft.com/office/officeart/2005/8/layout/architecture"/>
    <dgm:cxn modelId="{CE0572C1-901F-429C-88E5-FFF0438711DA}" type="presParOf" srcId="{6C19A16E-1F93-4A4E-8C06-63F80C52FBB5}" destId="{62D9ABC9-7164-4EB5-BC17-6ED32A9E2BB3}" srcOrd="1" destOrd="0" presId="urn:microsoft.com/office/officeart/2005/8/layout/architecture"/>
    <dgm:cxn modelId="{78544928-2EC6-4052-81B6-07D1FEA64789}" type="presParOf" srcId="{5A4E6304-BD8D-4392-AB18-211DA4D7D807}" destId="{9908C440-6FF4-4774-A1B8-32947CABE5C1}" srcOrd="1" destOrd="0" presId="urn:microsoft.com/office/officeart/2005/8/layout/architecture"/>
    <dgm:cxn modelId="{CB819B81-A296-4CD2-88F1-8DDDAD4D23C6}" type="presParOf" srcId="{5A4E6304-BD8D-4392-AB18-211DA4D7D807}" destId="{0EDBF5EE-CB52-4772-B69B-61601A8C1430}" srcOrd="2" destOrd="0" presId="urn:microsoft.com/office/officeart/2005/8/layout/architecture"/>
    <dgm:cxn modelId="{14D0CCFB-44BA-4C5E-981C-DAD3BD3CDE6D}" type="presParOf" srcId="{0EDBF5EE-CB52-4772-B69B-61601A8C1430}" destId="{736AC823-EC03-45BB-91D8-30056894643D}" srcOrd="0" destOrd="0" presId="urn:microsoft.com/office/officeart/2005/8/layout/architecture"/>
    <dgm:cxn modelId="{9FF679B3-CC49-4EB2-B399-C8CFB12F2720}" type="presParOf" srcId="{0EDBF5EE-CB52-4772-B69B-61601A8C1430}" destId="{B002DB1E-86B6-4592-9F2A-64433FA76E4D}" srcOrd="1" destOrd="0" presId="urn:microsoft.com/office/officeart/2005/8/layout/architecture"/>
    <dgm:cxn modelId="{902314A8-2D6F-4D2D-8432-5A12E4C03E77}" type="presParOf" srcId="{5A4E6304-BD8D-4392-AB18-211DA4D7D807}" destId="{38CD690A-E38D-4F20-A458-432B746ED084}" srcOrd="3" destOrd="0" presId="urn:microsoft.com/office/officeart/2005/8/layout/architecture"/>
    <dgm:cxn modelId="{0FE7D8CE-FFD7-49CC-A7D8-A6144C514DC0}" type="presParOf" srcId="{5A4E6304-BD8D-4392-AB18-211DA4D7D807}" destId="{E1BB5206-25F1-42CA-BC57-6074EA062194}" srcOrd="4" destOrd="0" presId="urn:microsoft.com/office/officeart/2005/8/layout/architecture"/>
    <dgm:cxn modelId="{C085B819-D2C6-4954-8BD2-A21911E1434C}" type="presParOf" srcId="{E1BB5206-25F1-42CA-BC57-6074EA062194}" destId="{347C0CF8-AEA0-40AB-A922-D1233A2B006B}" srcOrd="0" destOrd="0" presId="urn:microsoft.com/office/officeart/2005/8/layout/architecture"/>
    <dgm:cxn modelId="{2E7A0FFA-6CF2-432B-97BA-2970D90ADBC5}" type="presParOf" srcId="{E1BB5206-25F1-42CA-BC57-6074EA062194}" destId="{499C8D1A-89FE-4D9D-8C3D-668B5533E467}" srcOrd="1" destOrd="0" presId="urn:microsoft.com/office/officeart/2005/8/layout/architecture"/>
    <dgm:cxn modelId="{414C2298-D545-4C30-82B0-C0BCF1697925}" type="presParOf" srcId="{5A4E6304-BD8D-4392-AB18-211DA4D7D807}" destId="{7F62A0F4-4F65-4679-B96A-4C6E8EDACCBA}" srcOrd="5" destOrd="0" presId="urn:microsoft.com/office/officeart/2005/8/layout/architecture"/>
    <dgm:cxn modelId="{E0414065-B24E-4E33-8E21-021EB2F74DF3}" type="presParOf" srcId="{5A4E6304-BD8D-4392-AB18-211DA4D7D807}" destId="{2873077C-D8DB-47B4-BDDC-8BEB4628E3A2}" srcOrd="6" destOrd="0" presId="urn:microsoft.com/office/officeart/2005/8/layout/architecture"/>
    <dgm:cxn modelId="{142AA8F3-B688-427D-BB4D-F7C951FC737E}" type="presParOf" srcId="{2873077C-D8DB-47B4-BDDC-8BEB4628E3A2}" destId="{DE8F40C9-5D33-4457-BEB7-2506A6A105FF}" srcOrd="0" destOrd="0" presId="urn:microsoft.com/office/officeart/2005/8/layout/architecture"/>
    <dgm:cxn modelId="{40128709-B49B-4A02-8931-A0756C691865}" type="presParOf" srcId="{2873077C-D8DB-47B4-BDDC-8BEB4628E3A2}" destId="{AFA14778-E0D4-493B-8447-7703A8150B7E}" srcOrd="1" destOrd="0" presId="urn:microsoft.com/office/officeart/2005/8/layout/architecture"/>
    <dgm:cxn modelId="{4A755C37-85FE-4CA2-BD5A-0231178DA2F5}" type="presParOf" srcId="{5A4E6304-BD8D-4392-AB18-211DA4D7D807}" destId="{DA7183E2-8633-4F5B-93DE-DC717849CACF}" srcOrd="7" destOrd="0" presId="urn:microsoft.com/office/officeart/2005/8/layout/architecture"/>
    <dgm:cxn modelId="{89C57687-5FAF-4AD5-9A58-B6F078566595}" type="presParOf" srcId="{5A4E6304-BD8D-4392-AB18-211DA4D7D807}" destId="{D7DD492B-3096-47B7-8E19-B7AC6D532804}" srcOrd="8" destOrd="0" presId="urn:microsoft.com/office/officeart/2005/8/layout/architecture"/>
    <dgm:cxn modelId="{A21D3090-31C1-4A5F-92E8-591A42A78359}" type="presParOf" srcId="{D7DD492B-3096-47B7-8E19-B7AC6D532804}" destId="{EB223920-EF75-4B35-8FA1-CD3FC9A3C45D}" srcOrd="0" destOrd="0" presId="urn:microsoft.com/office/officeart/2005/8/layout/architecture"/>
    <dgm:cxn modelId="{5AFCA072-EA0B-4A2B-B4CB-C205F28F789F}" type="presParOf" srcId="{D7DD492B-3096-47B7-8E19-B7AC6D532804}" destId="{719FAFC9-A535-428E-93E1-D261B6F0A634}" srcOrd="1" destOrd="0" presId="urn:microsoft.com/office/officeart/2005/8/layout/archite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FE1C52-088A-4709-956A-0CF4DCE83DB7}">
      <dsp:nvSpPr>
        <dsp:cNvPr id="0" name=""/>
        <dsp:cNvSpPr/>
      </dsp:nvSpPr>
      <dsp:spPr>
        <a:xfrm>
          <a:off x="3368266" y="1038636"/>
          <a:ext cx="1391466" cy="1391466"/>
        </a:xfrm>
        <a:prstGeom prst="ellipse">
          <a:avLst/>
        </a:prstGeom>
        <a:solidFill>
          <a:schemeClr val="accent1">
            <a:alpha val="50000"/>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tx1"/>
        </a:fontRef>
      </dsp:style>
    </dsp:sp>
    <dsp:sp modelId="{DB32031D-F166-45BD-A4F1-1319E21C7855}">
      <dsp:nvSpPr>
        <dsp:cNvPr id="0" name=""/>
        <dsp:cNvSpPr/>
      </dsp:nvSpPr>
      <dsp:spPr>
        <a:xfrm>
          <a:off x="3194333" y="0"/>
          <a:ext cx="1739332" cy="947496"/>
        </a:xfrm>
        <a:prstGeom prst="rect">
          <a:avLst/>
        </a:prstGeom>
        <a:noFill/>
        <a:ln>
          <a:noFill/>
        </a:ln>
        <a:effectLst/>
        <a:sp3d/>
      </dsp:spPr>
      <dsp:style>
        <a:lnRef idx="0">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Structure of c</a:t>
          </a:r>
          <a:endParaRPr lang="en-PK" sz="3000" kern="1200" dirty="0"/>
        </a:p>
      </dsp:txBody>
      <dsp:txXfrm>
        <a:off x="3194333" y="0"/>
        <a:ext cx="1739332" cy="947496"/>
      </dsp:txXfrm>
    </dsp:sp>
    <dsp:sp modelId="{298B7158-C001-4372-8AEC-7C6C7E06C141}">
      <dsp:nvSpPr>
        <dsp:cNvPr id="0" name=""/>
        <dsp:cNvSpPr/>
      </dsp:nvSpPr>
      <dsp:spPr>
        <a:xfrm>
          <a:off x="3819913" y="1299423"/>
          <a:ext cx="1391466" cy="1391466"/>
        </a:xfrm>
        <a:prstGeom prst="ellipse">
          <a:avLst/>
        </a:prstGeom>
        <a:solidFill>
          <a:schemeClr val="accent1">
            <a:alpha val="50000"/>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tx1"/>
        </a:fontRef>
      </dsp:style>
    </dsp:sp>
    <dsp:sp modelId="{402E5755-9927-479E-9203-BB923D7A7C46}">
      <dsp:nvSpPr>
        <dsp:cNvPr id="0" name=""/>
        <dsp:cNvSpPr/>
      </dsp:nvSpPr>
      <dsp:spPr>
        <a:xfrm>
          <a:off x="5314580" y="902377"/>
          <a:ext cx="1648307" cy="1037734"/>
        </a:xfrm>
        <a:prstGeom prst="rect">
          <a:avLst/>
        </a:prstGeom>
        <a:noFill/>
        <a:ln>
          <a:noFill/>
        </a:ln>
        <a:effectLst/>
        <a:sp3d/>
      </dsp:spPr>
      <dsp:style>
        <a:lnRef idx="0">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White spaces</a:t>
          </a:r>
          <a:endParaRPr lang="en-PK" sz="3000" kern="1200" dirty="0"/>
        </a:p>
      </dsp:txBody>
      <dsp:txXfrm>
        <a:off x="5314580" y="902377"/>
        <a:ext cx="1648307" cy="1037734"/>
      </dsp:txXfrm>
    </dsp:sp>
    <dsp:sp modelId="{F9910B33-DD4F-4AA2-87D7-40EF08C4E088}">
      <dsp:nvSpPr>
        <dsp:cNvPr id="0" name=""/>
        <dsp:cNvSpPr/>
      </dsp:nvSpPr>
      <dsp:spPr>
        <a:xfrm>
          <a:off x="3819913" y="1820997"/>
          <a:ext cx="1391466" cy="1391466"/>
        </a:xfrm>
        <a:prstGeom prst="ellipse">
          <a:avLst/>
        </a:prstGeom>
        <a:solidFill>
          <a:schemeClr val="accent1">
            <a:alpha val="50000"/>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tx1"/>
        </a:fontRef>
      </dsp:style>
    </dsp:sp>
    <dsp:sp modelId="{9FE849A5-AF69-45BC-9D73-B2B7BD2EE308}">
      <dsp:nvSpPr>
        <dsp:cNvPr id="0" name=""/>
        <dsp:cNvSpPr/>
      </dsp:nvSpPr>
      <dsp:spPr>
        <a:xfrm>
          <a:off x="5314580" y="2449955"/>
          <a:ext cx="1648307" cy="1159555"/>
        </a:xfrm>
        <a:prstGeom prst="rect">
          <a:avLst/>
        </a:prstGeom>
        <a:noFill/>
        <a:ln>
          <a:noFill/>
        </a:ln>
        <a:effectLst/>
        <a:sp3d/>
      </dsp:spPr>
      <dsp:style>
        <a:lnRef idx="0">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comments</a:t>
          </a:r>
          <a:endParaRPr lang="en-PK" sz="3000" kern="1200" dirty="0"/>
        </a:p>
      </dsp:txBody>
      <dsp:txXfrm>
        <a:off x="5314580" y="2449955"/>
        <a:ext cx="1648307" cy="1159555"/>
      </dsp:txXfrm>
    </dsp:sp>
    <dsp:sp modelId="{D0693EEC-6870-471A-8313-DF56B770A066}">
      <dsp:nvSpPr>
        <dsp:cNvPr id="0" name=""/>
        <dsp:cNvSpPr/>
      </dsp:nvSpPr>
      <dsp:spPr>
        <a:xfrm>
          <a:off x="3368266" y="2082236"/>
          <a:ext cx="1391466" cy="1391466"/>
        </a:xfrm>
        <a:prstGeom prst="ellipse">
          <a:avLst/>
        </a:prstGeom>
        <a:solidFill>
          <a:schemeClr val="accent1">
            <a:alpha val="50000"/>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tx1"/>
        </a:fontRef>
      </dsp:style>
    </dsp:sp>
    <dsp:sp modelId="{D4524D8B-AEE6-4234-A7AC-082D32F3BD14}">
      <dsp:nvSpPr>
        <dsp:cNvPr id="0" name=""/>
        <dsp:cNvSpPr/>
      </dsp:nvSpPr>
      <dsp:spPr>
        <a:xfrm>
          <a:off x="3194333" y="3564391"/>
          <a:ext cx="1739332" cy="947496"/>
        </a:xfrm>
        <a:prstGeom prst="rect">
          <a:avLst/>
        </a:prstGeom>
        <a:noFill/>
        <a:ln>
          <a:noFill/>
        </a:ln>
        <a:effectLst/>
        <a:sp3d/>
      </dsp:spPr>
      <dsp:style>
        <a:lnRef idx="0">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Variable</a:t>
          </a:r>
          <a:endParaRPr lang="en-PK" sz="3000" kern="1200" dirty="0"/>
        </a:p>
      </dsp:txBody>
      <dsp:txXfrm>
        <a:off x="3194333" y="3564391"/>
        <a:ext cx="1739332" cy="947496"/>
      </dsp:txXfrm>
    </dsp:sp>
    <dsp:sp modelId="{80639EB2-7A8F-4B7D-B6E2-FC932B11AB06}">
      <dsp:nvSpPr>
        <dsp:cNvPr id="0" name=""/>
        <dsp:cNvSpPr/>
      </dsp:nvSpPr>
      <dsp:spPr>
        <a:xfrm>
          <a:off x="2916620" y="1820997"/>
          <a:ext cx="1391466" cy="1391466"/>
        </a:xfrm>
        <a:prstGeom prst="ellipse">
          <a:avLst/>
        </a:prstGeom>
        <a:solidFill>
          <a:schemeClr val="accent1">
            <a:alpha val="50000"/>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tx1"/>
        </a:fontRef>
      </dsp:style>
    </dsp:sp>
    <dsp:sp modelId="{F73417FC-0A43-41E8-86DC-418DBED8E70B}">
      <dsp:nvSpPr>
        <dsp:cNvPr id="0" name=""/>
        <dsp:cNvSpPr/>
      </dsp:nvSpPr>
      <dsp:spPr>
        <a:xfrm>
          <a:off x="1165111" y="2449955"/>
          <a:ext cx="1648307" cy="1159555"/>
        </a:xfrm>
        <a:prstGeom prst="rect">
          <a:avLst/>
        </a:prstGeom>
        <a:noFill/>
        <a:ln>
          <a:noFill/>
        </a:ln>
        <a:effectLst/>
        <a:sp3d/>
      </dsp:spPr>
      <dsp:style>
        <a:lnRef idx="0">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Constant</a:t>
          </a:r>
          <a:endParaRPr lang="en-PK" sz="3000" kern="1200" dirty="0"/>
        </a:p>
      </dsp:txBody>
      <dsp:txXfrm>
        <a:off x="1165111" y="2449955"/>
        <a:ext cx="1648307" cy="1159555"/>
      </dsp:txXfrm>
    </dsp:sp>
    <dsp:sp modelId="{EF3D62CC-3E63-40AE-969F-6511C2D90D83}">
      <dsp:nvSpPr>
        <dsp:cNvPr id="0" name=""/>
        <dsp:cNvSpPr/>
      </dsp:nvSpPr>
      <dsp:spPr>
        <a:xfrm>
          <a:off x="2916620" y="1299423"/>
          <a:ext cx="1391466" cy="1391466"/>
        </a:xfrm>
        <a:prstGeom prst="ellipse">
          <a:avLst/>
        </a:prstGeom>
        <a:solidFill>
          <a:schemeClr val="accent1">
            <a:alpha val="50000"/>
            <a:hueOff val="0"/>
            <a:satOff val="0"/>
            <a:lumOff val="0"/>
            <a:alphaOff val="0"/>
          </a:schemeClr>
        </a:solidFill>
        <a:ln>
          <a:noFill/>
        </a:ln>
        <a:effectLst/>
        <a:sp3d prstMaterial="plastic">
          <a:bevelT w="50800" h="50800"/>
          <a:bevelB w="50800" h="50800"/>
        </a:sp3d>
      </dsp:spPr>
      <dsp:style>
        <a:lnRef idx="0">
          <a:scrgbClr r="0" g="0" b="0"/>
        </a:lnRef>
        <a:fillRef idx="1">
          <a:scrgbClr r="0" g="0" b="0"/>
        </a:fillRef>
        <a:effectRef idx="2">
          <a:scrgbClr r="0" g="0" b="0"/>
        </a:effectRef>
        <a:fontRef idx="minor">
          <a:schemeClr val="tx1"/>
        </a:fontRef>
      </dsp:style>
    </dsp:sp>
    <dsp:sp modelId="{EAA0414D-0E63-4344-88B2-9A0A47D905C4}">
      <dsp:nvSpPr>
        <dsp:cNvPr id="0" name=""/>
        <dsp:cNvSpPr/>
      </dsp:nvSpPr>
      <dsp:spPr>
        <a:xfrm>
          <a:off x="1165111" y="902377"/>
          <a:ext cx="1648307" cy="1159555"/>
        </a:xfrm>
        <a:prstGeom prst="rect">
          <a:avLst/>
        </a:prstGeom>
        <a:noFill/>
        <a:ln>
          <a:noFill/>
        </a:ln>
        <a:effectLst/>
        <a:sp3d/>
      </dsp:spPr>
      <dsp:style>
        <a:lnRef idx="0">
          <a:scrgbClr r="0" g="0" b="0"/>
        </a:lnRef>
        <a:fillRef idx="1">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r>
            <a:rPr lang="en-US" sz="3000" kern="1200" dirty="0"/>
            <a:t>Arithmetic operator</a:t>
          </a:r>
          <a:endParaRPr lang="en-PK" sz="3000" kern="1200" dirty="0"/>
        </a:p>
      </dsp:txBody>
      <dsp:txXfrm>
        <a:off x="1165111" y="902377"/>
        <a:ext cx="1648307" cy="11595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CDCA0-F92E-431D-BCC8-FEBACB286BA3}">
      <dsp:nvSpPr>
        <dsp:cNvPr id="0" name=""/>
        <dsp:cNvSpPr/>
      </dsp:nvSpPr>
      <dsp:spPr>
        <a:xfrm>
          <a:off x="1109" y="0"/>
          <a:ext cx="1963744" cy="4311942"/>
        </a:xfrm>
        <a:prstGeom prst="roundRect">
          <a:avLst>
            <a:gd name="adj" fmla="val 10000"/>
          </a:avLst>
        </a:prstGeom>
        <a:solidFill>
          <a:schemeClr val="accent2">
            <a:lumMod val="7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a:t>
          </a:r>
          <a:endParaRPr lang="en-US" sz="6500" kern="1200" dirty="0"/>
        </a:p>
      </dsp:txBody>
      <dsp:txXfrm>
        <a:off x="58625" y="57516"/>
        <a:ext cx="1848712" cy="4196910"/>
      </dsp:txXfrm>
    </dsp:sp>
    <dsp:sp modelId="{736AC823-EC03-45BB-91D8-30056894643D}">
      <dsp:nvSpPr>
        <dsp:cNvPr id="0" name=""/>
        <dsp:cNvSpPr/>
      </dsp:nvSpPr>
      <dsp:spPr>
        <a:xfrm>
          <a:off x="2294763" y="0"/>
          <a:ext cx="1963744" cy="4311942"/>
        </a:xfrm>
        <a:prstGeom prst="roundRect">
          <a:avLst>
            <a:gd name="adj" fmla="val 10000"/>
          </a:avLst>
        </a:prstGeom>
        <a:solidFill>
          <a:schemeClr val="accent2">
            <a:lumMod val="7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a:t>
          </a:r>
          <a:endParaRPr lang="en-US" sz="6500" kern="1200" dirty="0"/>
        </a:p>
      </dsp:txBody>
      <dsp:txXfrm>
        <a:off x="2352279" y="57516"/>
        <a:ext cx="1848712" cy="4196910"/>
      </dsp:txXfrm>
    </dsp:sp>
    <dsp:sp modelId="{347C0CF8-AEA0-40AB-A922-D1233A2B006B}">
      <dsp:nvSpPr>
        <dsp:cNvPr id="0" name=""/>
        <dsp:cNvSpPr/>
      </dsp:nvSpPr>
      <dsp:spPr>
        <a:xfrm>
          <a:off x="4588417" y="0"/>
          <a:ext cx="1963744" cy="4311942"/>
        </a:xfrm>
        <a:prstGeom prst="roundRect">
          <a:avLst>
            <a:gd name="adj" fmla="val 10000"/>
          </a:avLst>
        </a:prstGeom>
        <a:solidFill>
          <a:schemeClr val="accent2">
            <a:lumMod val="7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a:t>
          </a:r>
          <a:endParaRPr lang="en-US" sz="6500" kern="1200" dirty="0"/>
        </a:p>
      </dsp:txBody>
      <dsp:txXfrm>
        <a:off x="4645933" y="57516"/>
        <a:ext cx="1848712" cy="4196910"/>
      </dsp:txXfrm>
    </dsp:sp>
    <dsp:sp modelId="{DE8F40C9-5D33-4457-BEB7-2506A6A105FF}">
      <dsp:nvSpPr>
        <dsp:cNvPr id="0" name=""/>
        <dsp:cNvSpPr/>
      </dsp:nvSpPr>
      <dsp:spPr>
        <a:xfrm>
          <a:off x="6882070" y="0"/>
          <a:ext cx="1963744" cy="4311942"/>
        </a:xfrm>
        <a:prstGeom prst="roundRect">
          <a:avLst>
            <a:gd name="adj" fmla="val 10000"/>
          </a:avLst>
        </a:prstGeom>
        <a:solidFill>
          <a:schemeClr val="accent2">
            <a:lumMod val="7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a:t>
          </a:r>
          <a:endParaRPr lang="en-US" sz="6500" kern="1200" dirty="0"/>
        </a:p>
      </dsp:txBody>
      <dsp:txXfrm>
        <a:off x="6939586" y="57516"/>
        <a:ext cx="1848712" cy="4196910"/>
      </dsp:txXfrm>
    </dsp:sp>
    <dsp:sp modelId="{EB223920-EF75-4B35-8FA1-CD3FC9A3C45D}">
      <dsp:nvSpPr>
        <dsp:cNvPr id="0" name=""/>
        <dsp:cNvSpPr/>
      </dsp:nvSpPr>
      <dsp:spPr>
        <a:xfrm>
          <a:off x="9175724" y="0"/>
          <a:ext cx="1963744" cy="4311942"/>
        </a:xfrm>
        <a:prstGeom prst="roundRect">
          <a:avLst>
            <a:gd name="adj" fmla="val 10000"/>
          </a:avLst>
        </a:prstGeom>
        <a:solidFill>
          <a:schemeClr val="accent2">
            <a:lumMod val="75000"/>
          </a:schemeClr>
        </a:solidFill>
        <a:ln>
          <a:noFill/>
        </a:ln>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US" sz="6500" kern="1200"/>
            <a:t>-=</a:t>
          </a:r>
          <a:endParaRPr lang="en-US" sz="6500" kern="1200" dirty="0"/>
        </a:p>
      </dsp:txBody>
      <dsp:txXfrm>
        <a:off x="9233240" y="57516"/>
        <a:ext cx="1848712" cy="419691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chitecture">
  <dgm:title val="Architecture Layout"/>
  <dgm:desc val="Use to show hierarchical relationships that build from the bottom up. This layout works well for showing architectural components or objects that build on other objects."/>
  <dgm:catLst>
    <dgm:cat type="hierarchy" pri="4500"/>
    <dgm:cat type="list" pri="24500"/>
    <dgm:cat type="relationship" pri="10500"/>
    <dgm:cat type="officeonline" pri="7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b"/>
        </dgm:alg>
      </dgm:if>
      <dgm:else name="Name3">
        <dgm:alg type="lin">
          <dgm:param type="linDir" val="fromR"/>
          <dgm:param type="nodeVertAlign" val="b"/>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B"/>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b"/>
              </dgm:alg>
            </dgm:if>
            <dgm:else name="Name1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B"/>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b"/>
                    </dgm:alg>
                  </dgm:if>
                  <dgm:else name="Name17">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B"/>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b"/>
                          </dgm:alg>
                        </dgm:if>
                        <dgm:else name="Name24">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B"/>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b"/>
                                </dgm:alg>
                              </dgm:if>
                              <dgm:else name="Name30">
                                <dgm:alg type="lin">
                                  <dgm:param type="linDir" val="fromR"/>
                                  <dgm:param type="nodeVertAlign" val="b"/>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1/16/2025</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1/16/2025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a:t>
            </a:fld>
            <a:endParaRPr lang="en-US" dirty="0"/>
          </a:p>
        </p:txBody>
      </p:sp>
    </p:spTree>
    <p:extLst>
      <p:ext uri="{BB962C8B-B14F-4D97-AF65-F5344CB8AC3E}">
        <p14:creationId xmlns:p14="http://schemas.microsoft.com/office/powerpoint/2010/main" val="312118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Both </a:t>
            </a:r>
            <a:r>
              <a:rPr lang="en-US" dirty="0"/>
              <a:t>long int x;</a:t>
            </a:r>
            <a:r>
              <a:rPr lang="en-US" b="0" i="0" dirty="0">
                <a:solidFill>
                  <a:srgbClr val="374151"/>
                </a:solidFill>
                <a:effectLst/>
                <a:latin typeface="Söhne"/>
              </a:rPr>
              <a:t> and </a:t>
            </a:r>
            <a:r>
              <a:rPr lang="en-US" dirty="0"/>
              <a:t>long x;</a:t>
            </a:r>
            <a:r>
              <a:rPr lang="en-US" b="0" i="0" dirty="0">
                <a:solidFill>
                  <a:srgbClr val="374151"/>
                </a:solidFill>
                <a:effectLst/>
                <a:latin typeface="Söhne"/>
              </a:rPr>
              <a:t> are valid ways to declare a long integer variable, but the former is more explicit and recommended for clarity and readability.</a:t>
            </a:r>
            <a:endParaRPr lang="en-PK"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573306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3512343" y="5922140"/>
            <a:ext cx="5167313" cy="518795"/>
          </a:xfrm>
        </p:spPr>
        <p:txBody>
          <a:bodyPr>
            <a:noAutofit/>
          </a:bodyPr>
          <a:lstStyle>
            <a:lvl1pPr marL="0" indent="0" algn="ctr">
              <a:buNone/>
              <a:defRPr sz="1800" spc="300">
                <a:solidFill>
                  <a:schemeClr val="tx1"/>
                </a:solidFill>
              </a:defRPr>
            </a:lvl1pPr>
            <a:lvl2pPr marL="457200"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4038600" y="3608511"/>
            <a:ext cx="41148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cap="all" baseline="0"/>
            </a:lvl1pPr>
          </a:lstStyle>
          <a:p>
            <a:r>
              <a:rPr lang="en-US" spc="300"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350836" y="2445633"/>
            <a:ext cx="11490325" cy="823913"/>
          </a:xfrm>
        </p:spPr>
        <p:txBody>
          <a:bodyPr>
            <a:noAutofit/>
          </a:bodyPr>
          <a:lstStyle>
            <a:lvl1pPr>
              <a:lnSpc>
                <a:spcPct val="150000"/>
              </a:lnSpc>
              <a:spcBef>
                <a:spcPts val="1000"/>
              </a:spcBef>
              <a:defRPr sz="4000" cap="all" spc="300"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1661160"/>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6107044"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ENGR.MUHAMMAD UMER HAROON</a:t>
            </a:r>
          </a:p>
          <a:p>
            <a:pPr algn="ctr"/>
            <a:endParaRPr lang="en-US"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702365" y="1660810"/>
            <a:ext cx="10787270" cy="830649"/>
          </a:xfrm>
        </p:spPr>
        <p:txBody>
          <a:bodyPr>
            <a:noAutofit/>
          </a:bodyPr>
          <a:lstStyle/>
          <a:p>
            <a:r>
              <a:rPr lang="en-US" sz="4000" spc="300"/>
              <a:t>Click to edit Master title style</a:t>
            </a:r>
            <a:endParaRPr lang="en-US" sz="4000" spc="300"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3512343" y="5137992"/>
            <a:ext cx="5167313"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588194"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4563664" y="3893330"/>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8539138" y="3903126"/>
            <a:ext cx="3064668" cy="518795"/>
          </a:xfrm>
        </p:spPr>
        <p:txBody>
          <a:bodyPr>
            <a:noAutofit/>
          </a:bodyPr>
          <a:lstStyle>
            <a:lvl1pPr marL="0" indent="0" algn="ctr">
              <a:buNone/>
              <a:defRPr sz="1800" spc="300">
                <a:solidFill>
                  <a:schemeClr val="tx1"/>
                </a:solidFill>
              </a:defRPr>
            </a:lvl1pPr>
            <a:lvl2pPr marL="457200"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754768" y="3098985"/>
            <a:ext cx="73152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5730240" y="3098985"/>
            <a:ext cx="73152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9705712" y="3098985"/>
            <a:ext cx="73152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7068819" y="642927"/>
            <a:ext cx="4846320" cy="1435947"/>
          </a:xfrm>
        </p:spPr>
        <p:txBody>
          <a:bodyPr anchor="t">
            <a:noAutofit/>
          </a:bodyPr>
          <a:lstStyle>
            <a:lvl1pPr algn="l">
              <a:lnSpc>
                <a:spcPct val="150000"/>
              </a:lnSpc>
              <a:spcBef>
                <a:spcPts val="1000"/>
              </a:spcBef>
              <a:defRPr sz="5400" baseline="0"/>
            </a:lvl1pPr>
          </a:lstStyle>
          <a:p>
            <a:r>
              <a:rPr lang="en-US" dirty="0"/>
              <a:t>Title</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7068820" y="2078875"/>
            <a:ext cx="4114800" cy="3798888"/>
          </a:xfrm>
        </p:spPr>
        <p:txBody>
          <a:bodyPr>
            <a:noAutofit/>
          </a:bodyPr>
          <a:lstStyle>
            <a:lvl1pPr marL="0" indent="0">
              <a:buNone/>
              <a:defRPr sz="1800" spc="300"/>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7068820"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a:xfrm>
            <a:off x="6518910" y="6398418"/>
            <a:ext cx="4114800" cy="365125"/>
          </a:xfrm>
        </p:spPr>
        <p:txBody>
          <a:bodyPr/>
          <a:lstStyle>
            <a:lvl1pPr>
              <a:defRPr>
                <a:solidFill>
                  <a:srgbClr val="FFFF00"/>
                </a:solidFill>
              </a:defRPr>
            </a:lvl1pPr>
          </a:lstStyle>
          <a:p>
            <a:r>
              <a:rPr lang="en-US"/>
              <a:t>ENGR.MUHAMMAD UMER HAROON</a:t>
            </a:r>
            <a:endParaRPr lang="en-US"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6225539" y="1546138"/>
            <a:ext cx="402336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400" spc="300"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0" y="0"/>
            <a:ext cx="5416550"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6096000" y="2799617"/>
            <a:ext cx="4646246" cy="2218585"/>
          </a:xfrm>
        </p:spPr>
        <p:txBody>
          <a:bodyPr>
            <a:noAutofit/>
          </a:bodyPr>
          <a:lstStyle>
            <a:lvl1pPr>
              <a:defRPr/>
            </a:lvl1pPr>
          </a:lstStyle>
          <a:p>
            <a:pPr marL="0" indent="0">
              <a:lnSpc>
                <a:spcPct val="100000"/>
              </a:lnSpc>
              <a:buNone/>
            </a:pPr>
            <a:r>
              <a:rPr lang="en-US" sz="16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11549269" y="6468303"/>
            <a:ext cx="4439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mtClean="0"/>
              <a:pPr/>
              <a:t>‹#›</a:t>
            </a:fld>
            <a:endParaRPr lang="en-US"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6095999" y="612037"/>
            <a:ext cx="5897218" cy="884238"/>
          </a:xfrm>
        </p:spPr>
        <p:txBody>
          <a:bodyPr lIns="91440" rIns="91440" anchor="t">
            <a:noAutofit/>
          </a:bodyPr>
          <a:lstStyle>
            <a:lvl1pPr algn="l">
              <a:lnSpc>
                <a:spcPct val="150000"/>
              </a:lnSpc>
              <a:spcBef>
                <a:spcPts val="1000"/>
              </a:spcBef>
              <a:defRPr sz="32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6096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6096000" y="2262871"/>
            <a:ext cx="5251450" cy="1661297"/>
          </a:xfrm>
        </p:spPr>
        <p:txBody>
          <a:bodyPr anchor="b"/>
          <a:lstStyle>
            <a:lvl1pPr algn="l">
              <a:defRPr sz="6000" spc="300"/>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6096000" y="4378134"/>
            <a:ext cx="5251450"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400" cap="all" spc="6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ENGR.MUHAMMAD UMER HAROON</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7792279" y="365125"/>
            <a:ext cx="4018722" cy="573989"/>
          </a:xfrm>
        </p:spPr>
        <p:txBody>
          <a:bodyPr lIns="0" rIns="0">
            <a:noAutofit/>
          </a:bodyPr>
          <a:lstStyle>
            <a:lvl1pPr algn="l">
              <a:defRPr sz="3200" spc="300"/>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7792279" y="1263841"/>
            <a:ext cx="4018722" cy="4636392"/>
          </a:xfrm>
        </p:spPr>
        <p:txBody>
          <a:bodyPr lIns="0" rIns="0">
            <a:noAutofit/>
          </a:bodyPr>
          <a:lstStyle>
            <a:lvl1pPr>
              <a:lnSpc>
                <a:spcPct val="150000"/>
              </a:lnSpc>
              <a:spcBef>
                <a:spcPts val="500"/>
              </a:spcBef>
              <a:defRPr sz="1600"/>
            </a:lvl1pPr>
            <a:lvl2pPr>
              <a:lnSpc>
                <a:spcPct val="150000"/>
              </a:lnSpc>
              <a:spcBef>
                <a:spcPts val="500"/>
              </a:spcBef>
              <a:defRPr sz="1400"/>
            </a:lvl2pPr>
            <a:lvl3pPr>
              <a:lnSpc>
                <a:spcPct val="150000"/>
              </a:lnSpc>
              <a:spcBef>
                <a:spcPts val="500"/>
              </a:spcBef>
              <a:defRPr sz="1400"/>
            </a:lvl3pPr>
            <a:lvl4pPr>
              <a:lnSpc>
                <a:spcPct val="150000"/>
              </a:lnSpc>
              <a:spcBef>
                <a:spcPts val="500"/>
              </a:spcBef>
              <a:defRPr sz="1200"/>
            </a:lvl4pPr>
            <a:lvl5pPr>
              <a:lnSpc>
                <a:spcPct val="150000"/>
              </a:lnSpc>
              <a:spcBef>
                <a:spcPts val="50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noAutofit/>
          </a:bodyPr>
          <a:lstStyle>
            <a:lvl1pPr algn="r">
              <a:defRPr sz="12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736600" y="365125"/>
            <a:ext cx="29972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4051300" y="365125"/>
            <a:ext cx="29972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736600" y="2422525"/>
            <a:ext cx="29972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4051300" y="2422525"/>
            <a:ext cx="29972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736600" y="4479925"/>
            <a:ext cx="29972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4051300" y="4479925"/>
            <a:ext cx="29972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7781678"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ENGR.MUHAMMAD UMER HAROON</a:t>
            </a:r>
          </a:p>
          <a:p>
            <a:pPr algn="ctr"/>
            <a:endParaRPr lang="en-US" sz="140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5D17-D652-4766-B11C-2E8D8390D957}"/>
              </a:ext>
            </a:extLst>
          </p:cNvPr>
          <p:cNvSpPr>
            <a:spLocks noGrp="1"/>
          </p:cNvSpPr>
          <p:nvPr>
            <p:ph type="title"/>
          </p:nvPr>
        </p:nvSpPr>
        <p:spPr>
          <a:xfrm>
            <a:off x="594519" y="767791"/>
            <a:ext cx="11002962" cy="823913"/>
          </a:xfrm>
        </p:spPr>
        <p:txBody>
          <a:bodyPr>
            <a:noAutofit/>
          </a:bodyPr>
          <a:lstStyle>
            <a:lvl1pPr>
              <a:defRPr sz="4800" spc="300"/>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BC7A58C-70BA-43E5-BD90-83ADB63B0C00}"/>
              </a:ext>
            </a:extLst>
          </p:cNvPr>
          <p:cNvSpPr>
            <a:spLocks noGrp="1"/>
          </p:cNvSpPr>
          <p:nvPr>
            <p:ph type="ftr" sz="quarter" idx="10"/>
          </p:nvPr>
        </p:nvSpPr>
        <p:spPr/>
        <p:txBody>
          <a:bodyPr/>
          <a:lstStyle/>
          <a:p>
            <a:r>
              <a:rPr lang="en-US" dirty="0"/>
              <a:t>ENGR.MUHAMMAD UMER HAROON</a:t>
            </a:r>
          </a:p>
        </p:txBody>
      </p:sp>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12192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4038600" y="4607137"/>
            <a:ext cx="41148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400" spc="300"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478756" y="1569719"/>
            <a:ext cx="9234488" cy="2651443"/>
          </a:xfrm>
        </p:spPr>
        <p:txBody>
          <a:bodyPr>
            <a:noAutofit/>
          </a:bodyPr>
          <a:lstStyle>
            <a:lvl1pPr marL="0" indent="0" algn="ctr">
              <a:buNone/>
              <a:defRPr sz="32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6578601" y="1638300"/>
            <a:ext cx="515620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469900" y="1638300"/>
            <a:ext cx="515620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469107" y="3864355"/>
            <a:ext cx="5157787"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469107" y="4531139"/>
            <a:ext cx="5157787"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6565107" y="3864355"/>
            <a:ext cx="5183188" cy="494506"/>
          </a:xfrm>
        </p:spPr>
        <p:txBody>
          <a:bodyPr>
            <a:noAutofit/>
          </a:bodyPr>
          <a:lstStyle>
            <a:lvl1pPr marL="0" indent="0">
              <a:buNone/>
              <a:defRPr sz="2400"/>
            </a:lvl1pPr>
          </a:lstStyle>
          <a:p>
            <a:pPr lvl="0"/>
            <a:r>
              <a:rPr lang="en-US" spc="300">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6565107" y="4531139"/>
            <a:ext cx="5183188" cy="2039144"/>
          </a:xfrm>
        </p:spPr>
        <p:txBody>
          <a:bodyPr>
            <a:noAutofit/>
          </a:bodyPr>
          <a:lstStyle/>
          <a:p>
            <a:pPr lvl="0">
              <a:lnSpc>
                <a:spcPct val="100000"/>
              </a:lnSpc>
              <a:buFont typeface="Wingdings" panose="05000000000000000000" pitchFamily="2" charset="2"/>
              <a:buChar char="§"/>
            </a:pPr>
            <a:r>
              <a:rPr lang="en-US" sz="140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594519" y="1"/>
            <a:ext cx="11002962" cy="1623218"/>
          </a:xfrm>
        </p:spPr>
        <p:txBody>
          <a:bodyPr anchor="ctr">
            <a:noAutofit/>
          </a:bodyPr>
          <a:lstStyle/>
          <a:p>
            <a:pPr algn="ctr"/>
            <a:r>
              <a:rPr lang="en-US" sz="4800"/>
              <a:t>Click to edit Master title style</a:t>
            </a:r>
            <a:endParaRPr lang="en-US" sz="48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960121" y="3669506"/>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960438" y="1624013"/>
            <a:ext cx="3108325"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4542155" y="1623219"/>
            <a:ext cx="3108325"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8122920" y="1623219"/>
            <a:ext cx="3108325"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4541837"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8122919" y="3681412"/>
            <a:ext cx="3108326" cy="2566988"/>
          </a:xfrm>
        </p:spPr>
        <p:txBody>
          <a:bodyPr>
            <a:noAutofit/>
          </a:bodyPr>
          <a:lstStyle>
            <a:lvl1pPr marL="0" indent="0">
              <a:buFont typeface="Wingdings" panose="05000000000000000000" pitchFamily="2" charset="2"/>
              <a:buNone/>
              <a:defRPr sz="2400" spc="300"/>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vl4pPr marL="1600200" indent="-228600">
              <a:buFont typeface="Wingdings" panose="05000000000000000000" pitchFamily="2" charset="2"/>
              <a:buChar char="§"/>
              <a:defRPr/>
            </a:lvl4pPr>
            <a:lvl5pPr marL="205740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11549269" y="6468303"/>
            <a:ext cx="443948"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594519" y="365125"/>
            <a:ext cx="1100296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594519" y="1365813"/>
            <a:ext cx="1098992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ENGR.MUHAMMAD UMER HAROON</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11549269" y="6468303"/>
            <a:ext cx="4439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Lst>
  <p:hf hdr="0" ftr="0" dt="0"/>
  <p:txStyles>
    <p:titleStyle>
      <a:lvl1pPr algn="ctr" defTabSz="914400" rtl="0" eaLnBrk="1" latinLnBrk="0" hangingPunct="1">
        <a:lnSpc>
          <a:spcPct val="10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8" Type="http://schemas.openxmlformats.org/officeDocument/2006/relationships/image" Target="../media/image15.png"/><Relationship Id="rId3" Type="http://schemas.microsoft.com/office/2007/relationships/hdphoto" Target="../media/hdphoto1.wdp"/><Relationship Id="rId7" Type="http://schemas.openxmlformats.org/officeDocument/2006/relationships/image" Target="../media/image14.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Placeholder 7" descr="abstract image">
            <a:extLst>
              <a:ext uri="{FF2B5EF4-FFF2-40B4-BE49-F238E27FC236}">
                <a16:creationId xmlns:a16="http://schemas.microsoft.com/office/drawing/2014/main" id="{9AB29DBC-55D3-49D9-BB44-4936739C4B57}"/>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9" name="Title 8">
            <a:extLst>
              <a:ext uri="{FF2B5EF4-FFF2-40B4-BE49-F238E27FC236}">
                <a16:creationId xmlns:a16="http://schemas.microsoft.com/office/drawing/2014/main" id="{79DC1498-E692-42BA-B69F-6D37E6CFACA0}"/>
              </a:ext>
            </a:extLst>
          </p:cNvPr>
          <p:cNvSpPr>
            <a:spLocks noGrp="1"/>
          </p:cNvSpPr>
          <p:nvPr>
            <p:ph type="title"/>
          </p:nvPr>
        </p:nvSpPr>
        <p:spPr/>
        <p:txBody>
          <a:bodyPr/>
          <a:lstStyle/>
          <a:p>
            <a:r>
              <a:rPr lang="en-US" dirty="0"/>
              <a:t>PROGRAMMING FUNDAMENTALS</a:t>
            </a:r>
          </a:p>
        </p:txBody>
      </p:sp>
      <p:sp>
        <p:nvSpPr>
          <p:cNvPr id="3" name="Text Placeholder 2">
            <a:extLst>
              <a:ext uri="{FF2B5EF4-FFF2-40B4-BE49-F238E27FC236}">
                <a16:creationId xmlns:a16="http://schemas.microsoft.com/office/drawing/2014/main" id="{C0AE828D-1E63-455F-949D-0C5454A7FE88}"/>
              </a:ext>
            </a:extLst>
          </p:cNvPr>
          <p:cNvSpPr>
            <a:spLocks noGrp="1"/>
          </p:cNvSpPr>
          <p:nvPr>
            <p:ph type="body" sz="quarter" idx="12"/>
          </p:nvPr>
        </p:nvSpPr>
        <p:spPr/>
        <p:txBody>
          <a:bodyPr/>
          <a:lstStyle/>
          <a:p>
            <a:r>
              <a:rPr lang="en-US" dirty="0"/>
              <a:t>FALL 2023</a:t>
            </a:r>
          </a:p>
        </p:txBody>
      </p:sp>
    </p:spTree>
    <p:extLst>
      <p:ext uri="{BB962C8B-B14F-4D97-AF65-F5344CB8AC3E}">
        <p14:creationId xmlns:p14="http://schemas.microsoft.com/office/powerpoint/2010/main" val="3927832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7E489772-A499-908E-E6EF-0979DE6F20EE}"/>
              </a:ext>
            </a:extLst>
          </p:cNvPr>
          <p:cNvSpPr>
            <a:spLocks noGrp="1"/>
          </p:cNvSpPr>
          <p:nvPr>
            <p:ph type="pic" sz="quarter" idx="14"/>
          </p:nvPr>
        </p:nvSpPr>
        <p:spPr/>
        <p:txBody>
          <a:bodyPr/>
          <a:lstStyle/>
          <a:p>
            <a:endParaRPr lang="en-PK"/>
          </a:p>
        </p:txBody>
      </p:sp>
      <p:sp>
        <p:nvSpPr>
          <p:cNvPr id="3" name="Slide Number Placeholder 2">
            <a:extLst>
              <a:ext uri="{FF2B5EF4-FFF2-40B4-BE49-F238E27FC236}">
                <a16:creationId xmlns:a16="http://schemas.microsoft.com/office/drawing/2014/main" id="{71D383DA-5346-B4E9-9C47-E708FB76929E}"/>
              </a:ext>
            </a:extLst>
          </p:cNvPr>
          <p:cNvSpPr>
            <a:spLocks noGrp="1"/>
          </p:cNvSpPr>
          <p:nvPr>
            <p:ph type="sldNum" sz="quarter" idx="4"/>
          </p:nvPr>
        </p:nvSpPr>
        <p:spPr/>
        <p:txBody>
          <a:bodyPr/>
          <a:lstStyle/>
          <a:p>
            <a:fld id="{8C2E478F-E849-4A8C-AF1F-CBCC78A7CBFA}" type="slidenum">
              <a:rPr lang="en-US" smtClean="0"/>
              <a:t>10</a:t>
            </a:fld>
            <a:endParaRPr lang="en-US" dirty="0"/>
          </a:p>
        </p:txBody>
      </p:sp>
      <p:sp>
        <p:nvSpPr>
          <p:cNvPr id="4" name="Content Placeholder 3">
            <a:extLst>
              <a:ext uri="{FF2B5EF4-FFF2-40B4-BE49-F238E27FC236}">
                <a16:creationId xmlns:a16="http://schemas.microsoft.com/office/drawing/2014/main" id="{546F5200-8DE6-B68B-2D51-9B394DEF0DD8}"/>
              </a:ext>
            </a:extLst>
          </p:cNvPr>
          <p:cNvSpPr>
            <a:spLocks noGrp="1"/>
          </p:cNvSpPr>
          <p:nvPr>
            <p:ph idx="1"/>
          </p:nvPr>
        </p:nvSpPr>
        <p:spPr/>
        <p:txBody>
          <a:bodyPr/>
          <a:lstStyle/>
          <a:p>
            <a:endParaRPr lang="en-PK"/>
          </a:p>
        </p:txBody>
      </p:sp>
      <p:sp>
        <p:nvSpPr>
          <p:cNvPr id="5" name="Title 4">
            <a:extLst>
              <a:ext uri="{FF2B5EF4-FFF2-40B4-BE49-F238E27FC236}">
                <a16:creationId xmlns:a16="http://schemas.microsoft.com/office/drawing/2014/main" id="{634EA440-793B-3685-294A-1F3EB5FF183A}"/>
              </a:ext>
            </a:extLst>
          </p:cNvPr>
          <p:cNvSpPr>
            <a:spLocks noGrp="1"/>
          </p:cNvSpPr>
          <p:nvPr>
            <p:ph type="title"/>
          </p:nvPr>
        </p:nvSpPr>
        <p:spPr/>
        <p:txBody>
          <a:bodyPr/>
          <a:lstStyle/>
          <a:p>
            <a:endParaRPr lang="en-PK"/>
          </a:p>
        </p:txBody>
      </p:sp>
      <p:pic>
        <p:nvPicPr>
          <p:cNvPr id="6" name="Picture 5">
            <a:extLst>
              <a:ext uri="{FF2B5EF4-FFF2-40B4-BE49-F238E27FC236}">
                <a16:creationId xmlns:a16="http://schemas.microsoft.com/office/drawing/2014/main" id="{FB5851C4-BC79-7974-1CF4-8BA04D90E054}"/>
              </a:ext>
            </a:extLst>
          </p:cNvPr>
          <p:cNvPicPr>
            <a:picLocks noChangeAspect="1"/>
          </p:cNvPicPr>
          <p:nvPr/>
        </p:nvPicPr>
        <p:blipFill>
          <a:blip r:embed="rId2"/>
          <a:stretch>
            <a:fillRect/>
          </a:stretch>
        </p:blipFill>
        <p:spPr>
          <a:xfrm>
            <a:off x="0" y="1385674"/>
            <a:ext cx="12030797" cy="4086652"/>
          </a:xfrm>
          <a:prstGeom prst="rect">
            <a:avLst/>
          </a:prstGeom>
        </p:spPr>
      </p:pic>
    </p:spTree>
    <p:extLst>
      <p:ext uri="{BB962C8B-B14F-4D97-AF65-F5344CB8AC3E}">
        <p14:creationId xmlns:p14="http://schemas.microsoft.com/office/powerpoint/2010/main" val="1112623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01C021-CD5E-3643-5D01-2F05BDAE9941}"/>
              </a:ext>
            </a:extLst>
          </p:cNvPr>
          <p:cNvSpPr>
            <a:spLocks noGrp="1"/>
          </p:cNvSpPr>
          <p:nvPr>
            <p:ph type="sldNum" sz="quarter" idx="4"/>
          </p:nvPr>
        </p:nvSpPr>
        <p:spPr/>
        <p:txBody>
          <a:bodyPr/>
          <a:lstStyle/>
          <a:p>
            <a:fld id="{8C2E478F-E849-4A8C-AF1F-CBCC78A7CBFA}" type="slidenum">
              <a:rPr lang="en-US" smtClean="0"/>
              <a:t>11</a:t>
            </a:fld>
            <a:endParaRPr lang="en-US" dirty="0"/>
          </a:p>
        </p:txBody>
      </p:sp>
      <p:sp>
        <p:nvSpPr>
          <p:cNvPr id="4" name="Content Placeholder 3">
            <a:extLst>
              <a:ext uri="{FF2B5EF4-FFF2-40B4-BE49-F238E27FC236}">
                <a16:creationId xmlns:a16="http://schemas.microsoft.com/office/drawing/2014/main" id="{D5942CC2-79C0-B72C-C7D5-75D121203C75}"/>
              </a:ext>
            </a:extLst>
          </p:cNvPr>
          <p:cNvSpPr>
            <a:spLocks noGrp="1"/>
          </p:cNvSpPr>
          <p:nvPr>
            <p:ph idx="1"/>
          </p:nvPr>
        </p:nvSpPr>
        <p:spPr>
          <a:xfrm>
            <a:off x="459022" y="1420774"/>
            <a:ext cx="11277175" cy="4501854"/>
          </a:xfrm>
        </p:spPr>
        <p:txBody>
          <a:bodyPr/>
          <a:lstStyle/>
          <a:p>
            <a:pPr marL="0" indent="0">
              <a:buNone/>
            </a:pPr>
            <a:r>
              <a:rPr lang="en-US" sz="2400" dirty="0"/>
              <a:t>Floating-point numbers are all numbers, including signed and unsigned decimal and fractional numbers. Signed numbers include positive and negative numbers whereas unsigned numbers can only include positive values. Examples of floating-point numbers are shown in the following list.</a:t>
            </a:r>
          </a:p>
          <a:p>
            <a:pPr marL="0" indent="0">
              <a:buNone/>
            </a:pPr>
            <a:r>
              <a:rPr lang="en-US" sz="2400" dirty="0"/>
              <a:t> • 09.4543 </a:t>
            </a:r>
          </a:p>
          <a:p>
            <a:pPr marL="0" indent="0">
              <a:buNone/>
            </a:pPr>
            <a:r>
              <a:rPr lang="en-US" sz="2400" dirty="0"/>
              <a:t>•  112.34329 </a:t>
            </a:r>
          </a:p>
          <a:p>
            <a:pPr marL="0" indent="0">
              <a:buNone/>
            </a:pPr>
            <a:r>
              <a:rPr lang="en-US" sz="2400" dirty="0"/>
              <a:t>• -342.66 </a:t>
            </a:r>
          </a:p>
          <a:p>
            <a:pPr marL="0" indent="0">
              <a:buNone/>
            </a:pPr>
            <a:r>
              <a:rPr lang="en-US" sz="2400" dirty="0"/>
              <a:t>• -55433.33281</a:t>
            </a:r>
            <a:endParaRPr lang="en-PK" sz="1800" dirty="0"/>
          </a:p>
        </p:txBody>
      </p:sp>
      <p:sp>
        <p:nvSpPr>
          <p:cNvPr id="5" name="Title 4">
            <a:extLst>
              <a:ext uri="{FF2B5EF4-FFF2-40B4-BE49-F238E27FC236}">
                <a16:creationId xmlns:a16="http://schemas.microsoft.com/office/drawing/2014/main" id="{9C362FAE-6001-AB4B-255C-C03458E1C644}"/>
              </a:ext>
            </a:extLst>
          </p:cNvPr>
          <p:cNvSpPr>
            <a:spLocks noGrp="1"/>
          </p:cNvSpPr>
          <p:nvPr>
            <p:ph type="title"/>
          </p:nvPr>
        </p:nvSpPr>
        <p:spPr>
          <a:xfrm>
            <a:off x="671119" y="536536"/>
            <a:ext cx="10878150" cy="884238"/>
          </a:xfrm>
        </p:spPr>
        <p:txBody>
          <a:bodyPr/>
          <a:lstStyle/>
          <a:p>
            <a:r>
              <a:rPr lang="en-US" b="1" dirty="0"/>
              <a:t>float</a:t>
            </a:r>
            <a:endParaRPr lang="en-PK" b="1" dirty="0">
              <a:solidFill>
                <a:srgbClr val="00B050"/>
              </a:solidFill>
            </a:endParaRPr>
          </a:p>
        </p:txBody>
      </p:sp>
    </p:spTree>
    <p:extLst>
      <p:ext uri="{BB962C8B-B14F-4D97-AF65-F5344CB8AC3E}">
        <p14:creationId xmlns:p14="http://schemas.microsoft.com/office/powerpoint/2010/main" val="25381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B2F1F0-0DD2-68C4-668E-F8FC581C52F9}"/>
              </a:ext>
            </a:extLst>
          </p:cNvPr>
          <p:cNvSpPr>
            <a:spLocks noGrp="1"/>
          </p:cNvSpPr>
          <p:nvPr>
            <p:ph type="sldNum" sz="quarter" idx="4"/>
          </p:nvPr>
        </p:nvSpPr>
        <p:spPr/>
        <p:txBody>
          <a:bodyPr/>
          <a:lstStyle/>
          <a:p>
            <a:fld id="{8C2E478F-E849-4A8C-AF1F-CBCC78A7CBFA}" type="slidenum">
              <a:rPr lang="en-US" smtClean="0"/>
              <a:t>12</a:t>
            </a:fld>
            <a:endParaRPr lang="en-US" dirty="0"/>
          </a:p>
        </p:txBody>
      </p:sp>
      <p:sp>
        <p:nvSpPr>
          <p:cNvPr id="4" name="Content Placeholder 3">
            <a:extLst>
              <a:ext uri="{FF2B5EF4-FFF2-40B4-BE49-F238E27FC236}">
                <a16:creationId xmlns:a16="http://schemas.microsoft.com/office/drawing/2014/main" id="{C1E43937-BE9E-A7BF-A001-9DEE0878A332}"/>
              </a:ext>
            </a:extLst>
          </p:cNvPr>
          <p:cNvSpPr>
            <a:spLocks noGrp="1"/>
          </p:cNvSpPr>
          <p:nvPr>
            <p:ph idx="1"/>
          </p:nvPr>
        </p:nvSpPr>
        <p:spPr>
          <a:xfrm>
            <a:off x="679269" y="1661160"/>
            <a:ext cx="11313948" cy="4730931"/>
          </a:xfrm>
        </p:spPr>
        <p:txBody>
          <a:bodyPr/>
          <a:lstStyle/>
          <a:p>
            <a:r>
              <a:rPr lang="en-US" sz="3600" dirty="0"/>
              <a:t>float: Single-precision floating-point type.</a:t>
            </a:r>
          </a:p>
          <a:p>
            <a:r>
              <a:rPr lang="en-US" sz="3600" dirty="0"/>
              <a:t>double: Double-precision floating-point type.</a:t>
            </a:r>
          </a:p>
          <a:p>
            <a:r>
              <a:rPr lang="en-US" sz="3600" dirty="0"/>
              <a:t>long double: Extended precision floating-point type.</a:t>
            </a:r>
            <a:endParaRPr lang="en-PK" sz="3600" dirty="0"/>
          </a:p>
        </p:txBody>
      </p:sp>
      <p:sp>
        <p:nvSpPr>
          <p:cNvPr id="5" name="Title 4">
            <a:extLst>
              <a:ext uri="{FF2B5EF4-FFF2-40B4-BE49-F238E27FC236}">
                <a16:creationId xmlns:a16="http://schemas.microsoft.com/office/drawing/2014/main" id="{3B9C92CF-EEF1-4DB5-A590-3644EE23C73F}"/>
              </a:ext>
            </a:extLst>
          </p:cNvPr>
          <p:cNvSpPr>
            <a:spLocks noGrp="1"/>
          </p:cNvSpPr>
          <p:nvPr>
            <p:ph type="title"/>
          </p:nvPr>
        </p:nvSpPr>
        <p:spPr>
          <a:xfrm>
            <a:off x="679269" y="612037"/>
            <a:ext cx="11313948" cy="884238"/>
          </a:xfrm>
        </p:spPr>
        <p:txBody>
          <a:bodyPr/>
          <a:lstStyle/>
          <a:p>
            <a:endParaRPr lang="en-PK"/>
          </a:p>
        </p:txBody>
      </p:sp>
    </p:spTree>
    <p:extLst>
      <p:ext uri="{BB962C8B-B14F-4D97-AF65-F5344CB8AC3E}">
        <p14:creationId xmlns:p14="http://schemas.microsoft.com/office/powerpoint/2010/main" val="57433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00D1B45-3B8D-9C52-0113-C5DAC12EA5E6}"/>
              </a:ext>
            </a:extLst>
          </p:cNvPr>
          <p:cNvSpPr>
            <a:spLocks noGrp="1"/>
          </p:cNvSpPr>
          <p:nvPr>
            <p:ph type="pic" sz="quarter" idx="14"/>
          </p:nvPr>
        </p:nvSpPr>
        <p:spPr/>
        <p:txBody>
          <a:bodyPr/>
          <a:lstStyle/>
          <a:p>
            <a:endParaRPr lang="en-PK"/>
          </a:p>
        </p:txBody>
      </p:sp>
      <p:sp>
        <p:nvSpPr>
          <p:cNvPr id="3" name="Slide Number Placeholder 2">
            <a:extLst>
              <a:ext uri="{FF2B5EF4-FFF2-40B4-BE49-F238E27FC236}">
                <a16:creationId xmlns:a16="http://schemas.microsoft.com/office/drawing/2014/main" id="{DAF4198B-91AD-716A-353C-6511A023E74D}"/>
              </a:ext>
            </a:extLst>
          </p:cNvPr>
          <p:cNvSpPr>
            <a:spLocks noGrp="1"/>
          </p:cNvSpPr>
          <p:nvPr>
            <p:ph type="sldNum" sz="quarter" idx="4"/>
          </p:nvPr>
        </p:nvSpPr>
        <p:spPr/>
        <p:txBody>
          <a:bodyPr/>
          <a:lstStyle/>
          <a:p>
            <a:fld id="{8C2E478F-E849-4A8C-AF1F-CBCC78A7CBFA}" type="slidenum">
              <a:rPr lang="en-US" smtClean="0"/>
              <a:t>13</a:t>
            </a:fld>
            <a:endParaRPr lang="en-US" dirty="0"/>
          </a:p>
        </p:txBody>
      </p:sp>
      <p:sp>
        <p:nvSpPr>
          <p:cNvPr id="4" name="Content Placeholder 3">
            <a:extLst>
              <a:ext uri="{FF2B5EF4-FFF2-40B4-BE49-F238E27FC236}">
                <a16:creationId xmlns:a16="http://schemas.microsoft.com/office/drawing/2014/main" id="{FFDA337B-6AAF-64AA-8C13-27DEF614A9E6}"/>
              </a:ext>
            </a:extLst>
          </p:cNvPr>
          <p:cNvSpPr>
            <a:spLocks noGrp="1"/>
          </p:cNvSpPr>
          <p:nvPr>
            <p:ph idx="1"/>
          </p:nvPr>
        </p:nvSpPr>
        <p:spPr/>
        <p:txBody>
          <a:bodyPr/>
          <a:lstStyle/>
          <a:p>
            <a:endParaRPr lang="en-PK"/>
          </a:p>
        </p:txBody>
      </p:sp>
      <p:sp>
        <p:nvSpPr>
          <p:cNvPr id="5" name="Title 4">
            <a:extLst>
              <a:ext uri="{FF2B5EF4-FFF2-40B4-BE49-F238E27FC236}">
                <a16:creationId xmlns:a16="http://schemas.microsoft.com/office/drawing/2014/main" id="{6FE334E7-0EC9-2AE5-AE1A-AC049E4468F1}"/>
              </a:ext>
            </a:extLst>
          </p:cNvPr>
          <p:cNvSpPr>
            <a:spLocks noGrp="1"/>
          </p:cNvSpPr>
          <p:nvPr>
            <p:ph type="title"/>
          </p:nvPr>
        </p:nvSpPr>
        <p:spPr/>
        <p:txBody>
          <a:bodyPr/>
          <a:lstStyle/>
          <a:p>
            <a:endParaRPr lang="en-PK"/>
          </a:p>
        </p:txBody>
      </p:sp>
      <p:pic>
        <p:nvPicPr>
          <p:cNvPr id="7" name="Picture 6">
            <a:extLst>
              <a:ext uri="{FF2B5EF4-FFF2-40B4-BE49-F238E27FC236}">
                <a16:creationId xmlns:a16="http://schemas.microsoft.com/office/drawing/2014/main" id="{CE95120F-88F9-36B4-5589-1E0833EC93E6}"/>
              </a:ext>
            </a:extLst>
          </p:cNvPr>
          <p:cNvPicPr>
            <a:picLocks noChangeAspect="1"/>
          </p:cNvPicPr>
          <p:nvPr/>
        </p:nvPicPr>
        <p:blipFill>
          <a:blip r:embed="rId2"/>
          <a:stretch>
            <a:fillRect/>
          </a:stretch>
        </p:blipFill>
        <p:spPr>
          <a:xfrm>
            <a:off x="469694" y="612037"/>
            <a:ext cx="11252609" cy="5225200"/>
          </a:xfrm>
          <a:prstGeom prst="rect">
            <a:avLst/>
          </a:prstGeom>
        </p:spPr>
      </p:pic>
    </p:spTree>
    <p:extLst>
      <p:ext uri="{BB962C8B-B14F-4D97-AF65-F5344CB8AC3E}">
        <p14:creationId xmlns:p14="http://schemas.microsoft.com/office/powerpoint/2010/main" val="433824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5ECD713-27AF-BAAF-6B3F-0954F4291F8D}"/>
              </a:ext>
            </a:extLst>
          </p:cNvPr>
          <p:cNvSpPr>
            <a:spLocks noGrp="1"/>
          </p:cNvSpPr>
          <p:nvPr>
            <p:ph type="sldNum" sz="quarter" idx="4"/>
          </p:nvPr>
        </p:nvSpPr>
        <p:spPr/>
        <p:txBody>
          <a:bodyPr/>
          <a:lstStyle/>
          <a:p>
            <a:fld id="{8C2E478F-E849-4A8C-AF1F-CBCC78A7CBFA}" type="slidenum">
              <a:rPr lang="en-US" smtClean="0"/>
              <a:t>14</a:t>
            </a:fld>
            <a:endParaRPr lang="en-US" dirty="0"/>
          </a:p>
        </p:txBody>
      </p:sp>
      <p:sp>
        <p:nvSpPr>
          <p:cNvPr id="4" name="Content Placeholder 3">
            <a:extLst>
              <a:ext uri="{FF2B5EF4-FFF2-40B4-BE49-F238E27FC236}">
                <a16:creationId xmlns:a16="http://schemas.microsoft.com/office/drawing/2014/main" id="{D631FA6B-1E36-9B8F-38A7-F7136B4F4DCC}"/>
              </a:ext>
            </a:extLst>
          </p:cNvPr>
          <p:cNvSpPr>
            <a:spLocks noGrp="1"/>
          </p:cNvSpPr>
          <p:nvPr>
            <p:ph idx="1"/>
          </p:nvPr>
        </p:nvSpPr>
        <p:spPr>
          <a:xfrm>
            <a:off x="709127" y="261258"/>
            <a:ext cx="11284090" cy="5984706"/>
          </a:xfrm>
        </p:spPr>
        <p:txBody>
          <a:bodyPr/>
          <a:lstStyle/>
          <a:p>
            <a:pPr marL="0" indent="0">
              <a:buNone/>
            </a:pPr>
            <a:r>
              <a:rPr lang="en-US" sz="2400" dirty="0"/>
              <a:t>FLOAT: Single-precision floating-point numbers have 32 bits of storage and typically provide around </a:t>
            </a:r>
            <a:r>
              <a:rPr lang="en-US" sz="2400" b="1" dirty="0"/>
              <a:t>6-9 decimal digits of precision</a:t>
            </a:r>
            <a:r>
              <a:rPr lang="en-US" sz="2400" dirty="0"/>
              <a:t>. This means they can represent real numbers with roughly 6-9 significant decimal places.</a:t>
            </a:r>
          </a:p>
          <a:p>
            <a:pPr marL="0" indent="0">
              <a:buNone/>
            </a:pPr>
            <a:r>
              <a:rPr lang="en-US" sz="2400" dirty="0"/>
              <a:t>DOUBLE: Double-precision floating-point numbers have 64 bits of storage and offer higher precision compared to float. They usually provide </a:t>
            </a:r>
            <a:r>
              <a:rPr lang="en-US" sz="2400" b="1" dirty="0"/>
              <a:t>around 15-17 decimal digits of precision</a:t>
            </a:r>
            <a:r>
              <a:rPr lang="en-US" sz="2400" dirty="0"/>
              <a:t>, making them suitable for most scientific and engineering calculations.</a:t>
            </a:r>
          </a:p>
          <a:p>
            <a:pPr marL="0" indent="0">
              <a:buNone/>
            </a:pPr>
            <a:r>
              <a:rPr lang="en-US" sz="2400" dirty="0"/>
              <a:t>LONG DOUBLE: Long double is an extended precision floating-point type that can vary in size and precision depending on the compiler and platform. On some systems, it can provide significantly more precision than double, offering up to </a:t>
            </a:r>
            <a:r>
              <a:rPr lang="en-US" sz="2400" b="1" dirty="0"/>
              <a:t>18-21 decimal digits </a:t>
            </a:r>
            <a:r>
              <a:rPr lang="en-US" sz="2400" dirty="0"/>
              <a:t>or more.</a:t>
            </a:r>
            <a:endParaRPr lang="en-PK" sz="2400" dirty="0"/>
          </a:p>
        </p:txBody>
      </p:sp>
    </p:spTree>
    <p:extLst>
      <p:ext uri="{BB962C8B-B14F-4D97-AF65-F5344CB8AC3E}">
        <p14:creationId xmlns:p14="http://schemas.microsoft.com/office/powerpoint/2010/main" val="2635098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D2197F-46AC-54CF-2CFC-0F5E233D745D}"/>
              </a:ext>
            </a:extLst>
          </p:cNvPr>
          <p:cNvSpPr>
            <a:spLocks noGrp="1"/>
          </p:cNvSpPr>
          <p:nvPr>
            <p:ph type="sldNum" sz="quarter" idx="4"/>
          </p:nvPr>
        </p:nvSpPr>
        <p:spPr/>
        <p:txBody>
          <a:bodyPr/>
          <a:lstStyle/>
          <a:p>
            <a:fld id="{8C2E478F-E849-4A8C-AF1F-CBCC78A7CBFA}" type="slidenum">
              <a:rPr lang="en-US" smtClean="0"/>
              <a:t>15</a:t>
            </a:fld>
            <a:endParaRPr lang="en-US" dirty="0"/>
          </a:p>
        </p:txBody>
      </p:sp>
      <p:sp>
        <p:nvSpPr>
          <p:cNvPr id="4" name="Content Placeholder 3">
            <a:extLst>
              <a:ext uri="{FF2B5EF4-FFF2-40B4-BE49-F238E27FC236}">
                <a16:creationId xmlns:a16="http://schemas.microsoft.com/office/drawing/2014/main" id="{C0101238-4ADE-FC25-407E-EBA7861C11B3}"/>
              </a:ext>
            </a:extLst>
          </p:cNvPr>
          <p:cNvSpPr>
            <a:spLocks noGrp="1"/>
          </p:cNvSpPr>
          <p:nvPr>
            <p:ph idx="1"/>
          </p:nvPr>
        </p:nvSpPr>
        <p:spPr>
          <a:xfrm>
            <a:off x="383177" y="198120"/>
            <a:ext cx="11739154" cy="6270183"/>
          </a:xfrm>
        </p:spPr>
        <p:txBody>
          <a:bodyPr/>
          <a:lstStyle/>
          <a:p>
            <a:pPr marL="0" indent="0">
              <a:buNone/>
            </a:pPr>
            <a:r>
              <a:rPr lang="en-US" sz="2000" dirty="0">
                <a:solidFill>
                  <a:srgbClr val="00B0F0"/>
                </a:solidFill>
                <a:latin typeface="Consolas" panose="020B0609020204030204" pitchFamily="49" charset="0"/>
              </a:rPr>
              <a:t>#include &lt;</a:t>
            </a:r>
            <a:r>
              <a:rPr lang="en-US" sz="2000" dirty="0" err="1">
                <a:solidFill>
                  <a:srgbClr val="00B0F0"/>
                </a:solidFill>
                <a:latin typeface="Consolas" panose="020B0609020204030204" pitchFamily="49" charset="0"/>
              </a:rPr>
              <a:t>stdio.h</a:t>
            </a:r>
            <a:r>
              <a:rPr lang="en-US" sz="2000" dirty="0">
                <a:solidFill>
                  <a:srgbClr val="00B0F0"/>
                </a:solidFill>
                <a:latin typeface="Consolas" panose="020B0609020204030204" pitchFamily="49" charset="0"/>
              </a:rPr>
              <a:t>&gt;</a:t>
            </a:r>
          </a:p>
          <a:p>
            <a:pPr marL="0" indent="0">
              <a:buNone/>
            </a:pPr>
            <a:r>
              <a:rPr lang="en-US" sz="2000" dirty="0">
                <a:solidFill>
                  <a:srgbClr val="00B0F0"/>
                </a:solidFill>
                <a:latin typeface="Consolas" panose="020B0609020204030204" pitchFamily="49" charset="0"/>
              </a:rPr>
              <a:t>int main() {</a:t>
            </a:r>
          </a:p>
          <a:p>
            <a:pPr marL="0" indent="0">
              <a:buNone/>
            </a:pPr>
            <a:r>
              <a:rPr lang="en-US" sz="2000" dirty="0">
                <a:solidFill>
                  <a:srgbClr val="00B0F0"/>
                </a:solidFill>
                <a:latin typeface="Consolas" panose="020B0609020204030204" pitchFamily="49" charset="0"/>
              </a:rPr>
              <a:t>    float ff = 1.23456789;        // Single-precision float</a:t>
            </a:r>
          </a:p>
          <a:p>
            <a:pPr marL="0" indent="0">
              <a:buNone/>
            </a:pPr>
            <a:r>
              <a:rPr lang="en-US" sz="2000" dirty="0">
                <a:solidFill>
                  <a:srgbClr val="00B0F0"/>
                </a:solidFill>
                <a:latin typeface="Consolas" panose="020B0609020204030204" pitchFamily="49" charset="0"/>
              </a:rPr>
              <a:t>    double dd = 1.23456789012345;  // Double-precision float</a:t>
            </a:r>
          </a:p>
          <a:p>
            <a:pPr marL="0" indent="0">
              <a:buNone/>
            </a:pPr>
            <a:r>
              <a:rPr lang="en-US" sz="2000" dirty="0">
                <a:solidFill>
                  <a:srgbClr val="00B0F0"/>
                </a:solidFill>
                <a:latin typeface="Consolas" panose="020B0609020204030204" pitchFamily="49" charset="0"/>
              </a:rPr>
              <a:t>    long double </a:t>
            </a:r>
            <a:r>
              <a:rPr lang="en-US" sz="2000" dirty="0" err="1">
                <a:solidFill>
                  <a:srgbClr val="00B0F0"/>
                </a:solidFill>
                <a:latin typeface="Consolas" panose="020B0609020204030204" pitchFamily="49" charset="0"/>
              </a:rPr>
              <a:t>ldd</a:t>
            </a:r>
            <a:r>
              <a:rPr lang="en-US" sz="2000" dirty="0">
                <a:solidFill>
                  <a:srgbClr val="00B0F0"/>
                </a:solidFill>
                <a:latin typeface="Consolas" panose="020B0609020204030204" pitchFamily="49" charset="0"/>
              </a:rPr>
              <a:t> = 1.23456789012345678901234567890; /* Long double (extended precision) */</a:t>
            </a:r>
          </a:p>
          <a:p>
            <a:pPr marL="0" indent="0">
              <a:buNone/>
            </a:pPr>
            <a:r>
              <a:rPr lang="en-US" sz="2000" dirty="0">
                <a:solidFill>
                  <a:srgbClr val="00B0F0"/>
                </a:solidFill>
                <a:latin typeface="Consolas" panose="020B0609020204030204" pitchFamily="49" charset="0"/>
              </a:rPr>
              <a:t>    </a:t>
            </a:r>
            <a:r>
              <a:rPr lang="en-US" sz="2000" dirty="0" err="1">
                <a:solidFill>
                  <a:srgbClr val="00B0F0"/>
                </a:solidFill>
                <a:latin typeface="Consolas" panose="020B0609020204030204" pitchFamily="49" charset="0"/>
              </a:rPr>
              <a:t>printf</a:t>
            </a:r>
            <a:r>
              <a:rPr lang="en-US" sz="2000" dirty="0">
                <a:solidFill>
                  <a:srgbClr val="00B0F0"/>
                </a:solidFill>
                <a:latin typeface="Consolas" panose="020B0609020204030204" pitchFamily="49" charset="0"/>
              </a:rPr>
              <a:t>("Float f: %.9f\n", ff);       // Print with 9 decimal places</a:t>
            </a:r>
          </a:p>
          <a:p>
            <a:pPr marL="0" indent="0">
              <a:buNone/>
            </a:pPr>
            <a:r>
              <a:rPr lang="en-US" sz="2000" dirty="0">
                <a:solidFill>
                  <a:srgbClr val="00B0F0"/>
                </a:solidFill>
                <a:latin typeface="Consolas" panose="020B0609020204030204" pitchFamily="49" charset="0"/>
              </a:rPr>
              <a:t>    </a:t>
            </a:r>
            <a:r>
              <a:rPr lang="en-US" sz="2000" dirty="0" err="1">
                <a:solidFill>
                  <a:srgbClr val="00B0F0"/>
                </a:solidFill>
                <a:latin typeface="Consolas" panose="020B0609020204030204" pitchFamily="49" charset="0"/>
              </a:rPr>
              <a:t>printf</a:t>
            </a:r>
            <a:r>
              <a:rPr lang="en-US" sz="2000" dirty="0">
                <a:solidFill>
                  <a:srgbClr val="00B0F0"/>
                </a:solidFill>
                <a:latin typeface="Consolas" panose="020B0609020204030204" pitchFamily="49" charset="0"/>
              </a:rPr>
              <a:t>("Double d: %.14lf\n", dd);     // Print with 14 decimal places</a:t>
            </a:r>
          </a:p>
          <a:p>
            <a:pPr marL="0" indent="0">
              <a:buNone/>
            </a:pPr>
            <a:r>
              <a:rPr lang="en-US" sz="2000" dirty="0">
                <a:solidFill>
                  <a:srgbClr val="00B0F0"/>
                </a:solidFill>
                <a:latin typeface="Consolas" panose="020B0609020204030204" pitchFamily="49" charset="0"/>
              </a:rPr>
              <a:t>    </a:t>
            </a:r>
            <a:r>
              <a:rPr lang="en-US" sz="2000" dirty="0" err="1">
                <a:solidFill>
                  <a:srgbClr val="00B0F0"/>
                </a:solidFill>
                <a:latin typeface="Consolas" panose="020B0609020204030204" pitchFamily="49" charset="0"/>
              </a:rPr>
              <a:t>printf</a:t>
            </a:r>
            <a:r>
              <a:rPr lang="en-US" sz="2000" dirty="0">
                <a:solidFill>
                  <a:srgbClr val="00B0F0"/>
                </a:solidFill>
                <a:latin typeface="Consolas" panose="020B0609020204030204" pitchFamily="49" charset="0"/>
              </a:rPr>
              <a:t>("Long double </a:t>
            </a:r>
            <a:r>
              <a:rPr lang="en-US" sz="2000" dirty="0" err="1">
                <a:solidFill>
                  <a:srgbClr val="00B0F0"/>
                </a:solidFill>
                <a:latin typeface="Consolas" panose="020B0609020204030204" pitchFamily="49" charset="0"/>
              </a:rPr>
              <a:t>ld</a:t>
            </a:r>
            <a:r>
              <a:rPr lang="en-US" sz="2000" dirty="0">
                <a:solidFill>
                  <a:srgbClr val="00B0F0"/>
                </a:solidFill>
                <a:latin typeface="Consolas" panose="020B0609020204030204" pitchFamily="49" charset="0"/>
              </a:rPr>
              <a:t>: %.30Lf\n", </a:t>
            </a:r>
            <a:r>
              <a:rPr lang="en-US" sz="2000" dirty="0" err="1">
                <a:solidFill>
                  <a:srgbClr val="00B0F0"/>
                </a:solidFill>
                <a:latin typeface="Consolas" panose="020B0609020204030204" pitchFamily="49" charset="0"/>
              </a:rPr>
              <a:t>ldd</a:t>
            </a:r>
            <a:r>
              <a:rPr lang="en-US" sz="2000" dirty="0">
                <a:solidFill>
                  <a:srgbClr val="00B0F0"/>
                </a:solidFill>
                <a:latin typeface="Consolas" panose="020B0609020204030204" pitchFamily="49" charset="0"/>
              </a:rPr>
              <a:t>); // Print with 30 decimal places</a:t>
            </a:r>
          </a:p>
          <a:p>
            <a:pPr marL="0" indent="0">
              <a:buNone/>
            </a:pPr>
            <a:r>
              <a:rPr lang="en-US" sz="2000" dirty="0">
                <a:solidFill>
                  <a:srgbClr val="00B0F0"/>
                </a:solidFill>
                <a:latin typeface="Consolas" panose="020B0609020204030204" pitchFamily="49" charset="0"/>
              </a:rPr>
              <a:t>    return 0;</a:t>
            </a:r>
          </a:p>
          <a:p>
            <a:pPr marL="0" indent="0">
              <a:buNone/>
            </a:pPr>
            <a:r>
              <a:rPr lang="en-US" sz="2000" dirty="0">
                <a:solidFill>
                  <a:srgbClr val="00B0F0"/>
                </a:solidFill>
                <a:latin typeface="Consolas" panose="020B0609020204030204" pitchFamily="49" charset="0"/>
              </a:rPr>
              <a:t>}</a:t>
            </a:r>
          </a:p>
          <a:p>
            <a:pPr marL="0" indent="0">
              <a:buNone/>
            </a:pPr>
            <a:endParaRPr lang="en-US" sz="2000" dirty="0">
              <a:solidFill>
                <a:srgbClr val="00B0F0"/>
              </a:solidFill>
              <a:latin typeface="Consolas" panose="020B0609020204030204" pitchFamily="49" charset="0"/>
            </a:endParaRPr>
          </a:p>
        </p:txBody>
      </p:sp>
      <p:sp>
        <p:nvSpPr>
          <p:cNvPr id="2" name="TextBox 1">
            <a:extLst>
              <a:ext uri="{FF2B5EF4-FFF2-40B4-BE49-F238E27FC236}">
                <a16:creationId xmlns:a16="http://schemas.microsoft.com/office/drawing/2014/main" id="{3F29C5C5-D6C0-FC66-7889-22665B0941D9}"/>
              </a:ext>
            </a:extLst>
          </p:cNvPr>
          <p:cNvSpPr txBox="1"/>
          <p:nvPr/>
        </p:nvSpPr>
        <p:spPr>
          <a:xfrm>
            <a:off x="5867629" y="528638"/>
            <a:ext cx="6125588" cy="369332"/>
          </a:xfrm>
          <a:prstGeom prst="rect">
            <a:avLst/>
          </a:prstGeom>
        </p:spPr>
        <p:style>
          <a:lnRef idx="3">
            <a:schemeClr val="lt1"/>
          </a:lnRef>
          <a:fillRef idx="1">
            <a:schemeClr val="accent1"/>
          </a:fillRef>
          <a:effectRef idx="1">
            <a:schemeClr val="accent1"/>
          </a:effectRef>
          <a:fontRef idx="minor">
            <a:schemeClr val="lt1"/>
          </a:fontRef>
        </p:style>
        <p:txBody>
          <a:bodyPr wrap="none" rtlCol="0">
            <a:spAutoFit/>
          </a:bodyPr>
          <a:lstStyle/>
          <a:p>
            <a:r>
              <a:rPr lang="en-US" dirty="0"/>
              <a:t>RUN THIS CODE AND UNDERSTAND BY MAKING CHANGES TO IT</a:t>
            </a:r>
            <a:endParaRPr lang="en-PK" dirty="0"/>
          </a:p>
        </p:txBody>
      </p:sp>
    </p:spTree>
    <p:extLst>
      <p:ext uri="{BB962C8B-B14F-4D97-AF65-F5344CB8AC3E}">
        <p14:creationId xmlns:p14="http://schemas.microsoft.com/office/powerpoint/2010/main" val="1904746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6BC0A3-93BA-91CC-D39F-C42281CBC2AD}"/>
              </a:ext>
            </a:extLst>
          </p:cNvPr>
          <p:cNvSpPr>
            <a:spLocks noGrp="1"/>
          </p:cNvSpPr>
          <p:nvPr>
            <p:ph type="sldNum" sz="quarter" idx="4"/>
          </p:nvPr>
        </p:nvSpPr>
        <p:spPr/>
        <p:txBody>
          <a:bodyPr/>
          <a:lstStyle/>
          <a:p>
            <a:fld id="{8C2E478F-E849-4A8C-AF1F-CBCC78A7CBFA}" type="slidenum">
              <a:rPr lang="en-US" smtClean="0"/>
              <a:t>16</a:t>
            </a:fld>
            <a:endParaRPr lang="en-US" dirty="0"/>
          </a:p>
        </p:txBody>
      </p:sp>
      <p:sp>
        <p:nvSpPr>
          <p:cNvPr id="4" name="Content Placeholder 3">
            <a:extLst>
              <a:ext uri="{FF2B5EF4-FFF2-40B4-BE49-F238E27FC236}">
                <a16:creationId xmlns:a16="http://schemas.microsoft.com/office/drawing/2014/main" id="{3B4BBEE4-255C-0718-156D-B3C8AEEF2CFB}"/>
              </a:ext>
            </a:extLst>
          </p:cNvPr>
          <p:cNvSpPr>
            <a:spLocks noGrp="1"/>
          </p:cNvSpPr>
          <p:nvPr>
            <p:ph idx="1"/>
          </p:nvPr>
        </p:nvSpPr>
        <p:spPr>
          <a:xfrm>
            <a:off x="571500" y="1661160"/>
            <a:ext cx="10170746" cy="4225290"/>
          </a:xfrm>
        </p:spPr>
        <p:txBody>
          <a:bodyPr/>
          <a:lstStyle/>
          <a:p>
            <a:r>
              <a:rPr lang="en-US" sz="3600" dirty="0"/>
              <a:t>CAN WE ADD FLOAT TO INT ?</a:t>
            </a:r>
          </a:p>
          <a:p>
            <a:r>
              <a:rPr lang="en-US" sz="3600" dirty="0"/>
              <a:t>OR ADD OR SUBTRACT INT AND DOUBLE ?</a:t>
            </a:r>
          </a:p>
          <a:p>
            <a:r>
              <a:rPr lang="en-US" sz="3600" dirty="0"/>
              <a:t>CAN WE ADD CHAR AND CHAR ? </a:t>
            </a:r>
          </a:p>
        </p:txBody>
      </p:sp>
      <p:sp>
        <p:nvSpPr>
          <p:cNvPr id="5" name="Title 4">
            <a:extLst>
              <a:ext uri="{FF2B5EF4-FFF2-40B4-BE49-F238E27FC236}">
                <a16:creationId xmlns:a16="http://schemas.microsoft.com/office/drawing/2014/main" id="{96B558FB-E7E6-AFD8-99A5-E1CE85D55FFF}"/>
              </a:ext>
            </a:extLst>
          </p:cNvPr>
          <p:cNvSpPr>
            <a:spLocks noGrp="1"/>
          </p:cNvSpPr>
          <p:nvPr>
            <p:ph type="title"/>
          </p:nvPr>
        </p:nvSpPr>
        <p:spPr>
          <a:xfrm>
            <a:off x="571500" y="612037"/>
            <a:ext cx="11421717" cy="884238"/>
          </a:xfrm>
        </p:spPr>
        <p:txBody>
          <a:bodyPr/>
          <a:lstStyle/>
          <a:p>
            <a:r>
              <a:rPr lang="en-US" dirty="0"/>
              <a:t>HOME TASK	</a:t>
            </a:r>
            <a:endParaRPr lang="en-PK" dirty="0"/>
          </a:p>
        </p:txBody>
      </p:sp>
    </p:spTree>
    <p:extLst>
      <p:ext uri="{BB962C8B-B14F-4D97-AF65-F5344CB8AC3E}">
        <p14:creationId xmlns:p14="http://schemas.microsoft.com/office/powerpoint/2010/main" val="578675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D495DE-DD92-138F-1E80-43CFFCF5F77D}"/>
              </a:ext>
            </a:extLst>
          </p:cNvPr>
          <p:cNvSpPr>
            <a:spLocks noGrp="1"/>
          </p:cNvSpPr>
          <p:nvPr>
            <p:ph type="sldNum" sz="quarter" idx="4"/>
          </p:nvPr>
        </p:nvSpPr>
        <p:spPr/>
        <p:txBody>
          <a:bodyPr/>
          <a:lstStyle/>
          <a:p>
            <a:fld id="{8C2E478F-E849-4A8C-AF1F-CBCC78A7CBFA}" type="slidenum">
              <a:rPr lang="en-US" smtClean="0"/>
              <a:t>17</a:t>
            </a:fld>
            <a:endParaRPr lang="en-US" dirty="0"/>
          </a:p>
        </p:txBody>
      </p:sp>
      <p:sp>
        <p:nvSpPr>
          <p:cNvPr id="4" name="Content Placeholder 3">
            <a:extLst>
              <a:ext uri="{FF2B5EF4-FFF2-40B4-BE49-F238E27FC236}">
                <a16:creationId xmlns:a16="http://schemas.microsoft.com/office/drawing/2014/main" id="{332B44EB-B8E7-3C3F-02DF-CBCA885A6EF7}"/>
              </a:ext>
            </a:extLst>
          </p:cNvPr>
          <p:cNvSpPr>
            <a:spLocks noGrp="1"/>
          </p:cNvSpPr>
          <p:nvPr>
            <p:ph idx="1"/>
          </p:nvPr>
        </p:nvSpPr>
        <p:spPr>
          <a:xfrm>
            <a:off x="642938" y="1661160"/>
            <a:ext cx="10099308" cy="2218585"/>
          </a:xfrm>
        </p:spPr>
        <p:txBody>
          <a:bodyPr/>
          <a:lstStyle/>
          <a:p>
            <a:pPr marL="0" indent="0">
              <a:buNone/>
            </a:pPr>
            <a:r>
              <a:rPr lang="en-US" sz="4000" dirty="0"/>
              <a:t>Conversion specifier or format specifier</a:t>
            </a:r>
            <a:endParaRPr lang="en-PK" sz="4000" dirty="0"/>
          </a:p>
        </p:txBody>
      </p:sp>
      <p:sp>
        <p:nvSpPr>
          <p:cNvPr id="5" name="Title 4">
            <a:extLst>
              <a:ext uri="{FF2B5EF4-FFF2-40B4-BE49-F238E27FC236}">
                <a16:creationId xmlns:a16="http://schemas.microsoft.com/office/drawing/2014/main" id="{C2386D6E-D6F1-DA56-7E26-CA0B3B087416}"/>
              </a:ext>
            </a:extLst>
          </p:cNvPr>
          <p:cNvSpPr>
            <a:spLocks noGrp="1"/>
          </p:cNvSpPr>
          <p:nvPr>
            <p:ph type="title"/>
          </p:nvPr>
        </p:nvSpPr>
        <p:spPr>
          <a:xfrm>
            <a:off x="3461715" y="690338"/>
            <a:ext cx="5897218" cy="884238"/>
          </a:xfrm>
        </p:spPr>
        <p:txBody>
          <a:bodyPr/>
          <a:lstStyle/>
          <a:p>
            <a:r>
              <a:rPr lang="en-US" dirty="0"/>
              <a:t>Used in  </a:t>
            </a:r>
            <a:r>
              <a:rPr lang="en-US" dirty="0" err="1"/>
              <a:t>printf</a:t>
            </a:r>
            <a:endParaRPr lang="en-PK" dirty="0"/>
          </a:p>
        </p:txBody>
      </p:sp>
      <p:pic>
        <p:nvPicPr>
          <p:cNvPr id="7" name="Picture 6">
            <a:extLst>
              <a:ext uri="{FF2B5EF4-FFF2-40B4-BE49-F238E27FC236}">
                <a16:creationId xmlns:a16="http://schemas.microsoft.com/office/drawing/2014/main" id="{4083E566-DF73-4612-B6F4-B0F5C1161F57}"/>
              </a:ext>
            </a:extLst>
          </p:cNvPr>
          <p:cNvPicPr>
            <a:picLocks noChangeAspect="1"/>
          </p:cNvPicPr>
          <p:nvPr/>
        </p:nvPicPr>
        <p:blipFill>
          <a:blip r:embed="rId2"/>
          <a:stretch>
            <a:fillRect/>
          </a:stretch>
        </p:blipFill>
        <p:spPr>
          <a:xfrm>
            <a:off x="464920" y="3429000"/>
            <a:ext cx="11890808" cy="2068481"/>
          </a:xfrm>
          <a:prstGeom prst="rect">
            <a:avLst/>
          </a:prstGeom>
        </p:spPr>
      </p:pic>
    </p:spTree>
    <p:extLst>
      <p:ext uri="{BB962C8B-B14F-4D97-AF65-F5344CB8AC3E}">
        <p14:creationId xmlns:p14="http://schemas.microsoft.com/office/powerpoint/2010/main" val="1151153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E94261-21F7-EBF4-65DC-6830D56C7891}"/>
              </a:ext>
            </a:extLst>
          </p:cNvPr>
          <p:cNvSpPr>
            <a:spLocks noGrp="1"/>
          </p:cNvSpPr>
          <p:nvPr>
            <p:ph type="sldNum" sz="quarter" idx="4"/>
          </p:nvPr>
        </p:nvSpPr>
        <p:spPr/>
        <p:txBody>
          <a:bodyPr/>
          <a:lstStyle/>
          <a:p>
            <a:fld id="{8C2E478F-E849-4A8C-AF1F-CBCC78A7CBFA}" type="slidenum">
              <a:rPr lang="en-US" smtClean="0"/>
              <a:t>18</a:t>
            </a:fld>
            <a:endParaRPr lang="en-US" dirty="0"/>
          </a:p>
        </p:txBody>
      </p:sp>
      <p:sp>
        <p:nvSpPr>
          <p:cNvPr id="4" name="Content Placeholder 3">
            <a:extLst>
              <a:ext uri="{FF2B5EF4-FFF2-40B4-BE49-F238E27FC236}">
                <a16:creationId xmlns:a16="http://schemas.microsoft.com/office/drawing/2014/main" id="{47D6FE23-C876-C38F-D639-82E6C062F71D}"/>
              </a:ext>
            </a:extLst>
          </p:cNvPr>
          <p:cNvSpPr>
            <a:spLocks noGrp="1"/>
          </p:cNvSpPr>
          <p:nvPr>
            <p:ph idx="1"/>
          </p:nvPr>
        </p:nvSpPr>
        <p:spPr>
          <a:xfrm>
            <a:off x="1143000" y="1661160"/>
            <a:ext cx="9599246" cy="4211003"/>
          </a:xfrm>
        </p:spPr>
        <p:txBody>
          <a:bodyPr/>
          <a:lstStyle/>
          <a:p>
            <a:pPr marL="0" indent="0">
              <a:buNone/>
            </a:pPr>
            <a:r>
              <a:rPr lang="en-US" sz="3200" dirty="0"/>
              <a:t>What are format specifiers for short int , long int , long </a:t>
            </a:r>
            <a:r>
              <a:rPr lang="en-US" sz="3200" dirty="0" err="1"/>
              <a:t>long</a:t>
            </a:r>
            <a:r>
              <a:rPr lang="en-US" sz="3200" dirty="0"/>
              <a:t> int , double , long double ?</a:t>
            </a:r>
          </a:p>
          <a:p>
            <a:pPr marL="0" indent="0">
              <a:buNone/>
            </a:pPr>
            <a:r>
              <a:rPr lang="en-US" sz="3200" i="1" u="sng" dirty="0"/>
              <a:t>MUST PRACTICE IN COMING LAB</a:t>
            </a:r>
            <a:endParaRPr lang="en-PK" sz="3200" i="1" u="sng" dirty="0"/>
          </a:p>
        </p:txBody>
      </p:sp>
      <p:sp>
        <p:nvSpPr>
          <p:cNvPr id="5" name="Title 4">
            <a:extLst>
              <a:ext uri="{FF2B5EF4-FFF2-40B4-BE49-F238E27FC236}">
                <a16:creationId xmlns:a16="http://schemas.microsoft.com/office/drawing/2014/main" id="{EDCB40D0-EB6D-40D0-3502-CDD44700C7E9}"/>
              </a:ext>
            </a:extLst>
          </p:cNvPr>
          <p:cNvSpPr>
            <a:spLocks noGrp="1"/>
          </p:cNvSpPr>
          <p:nvPr>
            <p:ph type="title"/>
          </p:nvPr>
        </p:nvSpPr>
        <p:spPr>
          <a:xfrm>
            <a:off x="1000125" y="612037"/>
            <a:ext cx="10993092" cy="884238"/>
          </a:xfrm>
        </p:spPr>
        <p:txBody>
          <a:bodyPr/>
          <a:lstStyle/>
          <a:p>
            <a:r>
              <a:rPr lang="en-US" dirty="0"/>
              <a:t>Home task	</a:t>
            </a:r>
            <a:endParaRPr lang="en-PK" dirty="0"/>
          </a:p>
        </p:txBody>
      </p:sp>
    </p:spTree>
    <p:extLst>
      <p:ext uri="{BB962C8B-B14F-4D97-AF65-F5344CB8AC3E}">
        <p14:creationId xmlns:p14="http://schemas.microsoft.com/office/powerpoint/2010/main" val="2417155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01C021-CD5E-3643-5D01-2F05BDAE9941}"/>
              </a:ext>
            </a:extLst>
          </p:cNvPr>
          <p:cNvSpPr>
            <a:spLocks noGrp="1"/>
          </p:cNvSpPr>
          <p:nvPr>
            <p:ph type="sldNum" sz="quarter" idx="4"/>
          </p:nvPr>
        </p:nvSpPr>
        <p:spPr/>
        <p:txBody>
          <a:bodyPr/>
          <a:lstStyle/>
          <a:p>
            <a:fld id="{8C2E478F-E849-4A8C-AF1F-CBCC78A7CBFA}" type="slidenum">
              <a:rPr lang="en-US" smtClean="0"/>
              <a:t>19</a:t>
            </a:fld>
            <a:endParaRPr lang="en-US" dirty="0"/>
          </a:p>
        </p:txBody>
      </p:sp>
      <p:sp>
        <p:nvSpPr>
          <p:cNvPr id="4" name="Content Placeholder 3">
            <a:extLst>
              <a:ext uri="{FF2B5EF4-FFF2-40B4-BE49-F238E27FC236}">
                <a16:creationId xmlns:a16="http://schemas.microsoft.com/office/drawing/2014/main" id="{D5942CC2-79C0-B72C-C7D5-75D121203C75}"/>
              </a:ext>
            </a:extLst>
          </p:cNvPr>
          <p:cNvSpPr>
            <a:spLocks noGrp="1"/>
          </p:cNvSpPr>
          <p:nvPr>
            <p:ph idx="1"/>
          </p:nvPr>
        </p:nvSpPr>
        <p:spPr>
          <a:xfrm>
            <a:off x="459022" y="1420774"/>
            <a:ext cx="11277175" cy="4501854"/>
          </a:xfrm>
        </p:spPr>
        <p:txBody>
          <a:bodyPr/>
          <a:lstStyle/>
          <a:p>
            <a:pPr marL="0" indent="0">
              <a:buNone/>
            </a:pPr>
            <a:r>
              <a:rPr lang="en-US" sz="2400" dirty="0"/>
              <a:t>Characters represent more than just the letters of the alphabet; they also represent </a:t>
            </a:r>
            <a:r>
              <a:rPr lang="en-US" sz="2400" u="sng" dirty="0"/>
              <a:t>numbers 0 through 9</a:t>
            </a:r>
            <a:r>
              <a:rPr lang="en-US" sz="2400" dirty="0"/>
              <a:t>, </a:t>
            </a:r>
            <a:r>
              <a:rPr lang="en-US" sz="2400" u="sng" dirty="0"/>
              <a:t>special characters </a:t>
            </a:r>
            <a:r>
              <a:rPr lang="en-US" sz="2400" dirty="0"/>
              <a:t>such as the asterisk (*).</a:t>
            </a:r>
          </a:p>
          <a:p>
            <a:pPr marL="0" indent="0">
              <a:buNone/>
            </a:pPr>
            <a:r>
              <a:rPr lang="en-US" sz="2400" dirty="0"/>
              <a:t>In all, there are a total of 128 common character codes (0 through 127), which make up the most commonly used characters of a keyboard.</a:t>
            </a:r>
          </a:p>
          <a:p>
            <a:pPr marL="0" indent="0">
              <a:buNone/>
            </a:pPr>
            <a:r>
              <a:rPr lang="en-US" sz="2400" dirty="0"/>
              <a:t>char </a:t>
            </a:r>
            <a:r>
              <a:rPr lang="en-US" sz="2400" dirty="0" err="1"/>
              <a:t>first_letter</a:t>
            </a:r>
            <a:r>
              <a:rPr lang="en-US" sz="2400" dirty="0"/>
              <a:t> , </a:t>
            </a:r>
            <a:r>
              <a:rPr lang="en-US" sz="2400" dirty="0" err="1"/>
              <a:t>second_letter</a:t>
            </a:r>
            <a:r>
              <a:rPr lang="en-US" sz="2400" dirty="0"/>
              <a:t> ;</a:t>
            </a:r>
          </a:p>
          <a:p>
            <a:pPr marL="0" indent="0">
              <a:buNone/>
            </a:pPr>
            <a:r>
              <a:rPr lang="en-US" sz="2400" dirty="0" err="1"/>
              <a:t>first_letter</a:t>
            </a:r>
            <a:r>
              <a:rPr lang="en-US" sz="2400" dirty="0"/>
              <a:t>  = 'M’;</a:t>
            </a:r>
          </a:p>
          <a:p>
            <a:pPr marL="0" indent="0">
              <a:buNone/>
            </a:pPr>
            <a:r>
              <a:rPr lang="en-US" sz="2400" dirty="0"/>
              <a:t>Character data assigned to character variables must be enclosed in single quotes.</a:t>
            </a:r>
            <a:endParaRPr lang="en-PK" sz="2400" dirty="0"/>
          </a:p>
        </p:txBody>
      </p:sp>
      <p:sp>
        <p:nvSpPr>
          <p:cNvPr id="5" name="Title 4">
            <a:extLst>
              <a:ext uri="{FF2B5EF4-FFF2-40B4-BE49-F238E27FC236}">
                <a16:creationId xmlns:a16="http://schemas.microsoft.com/office/drawing/2014/main" id="{9C362FAE-6001-AB4B-255C-C03458E1C644}"/>
              </a:ext>
            </a:extLst>
          </p:cNvPr>
          <p:cNvSpPr>
            <a:spLocks noGrp="1"/>
          </p:cNvSpPr>
          <p:nvPr>
            <p:ph type="title"/>
          </p:nvPr>
        </p:nvSpPr>
        <p:spPr>
          <a:xfrm>
            <a:off x="671119" y="536536"/>
            <a:ext cx="10878150" cy="884238"/>
          </a:xfrm>
        </p:spPr>
        <p:txBody>
          <a:bodyPr/>
          <a:lstStyle/>
          <a:p>
            <a:r>
              <a:rPr lang="en-US" b="1" dirty="0"/>
              <a:t>CHARACTER</a:t>
            </a:r>
            <a:endParaRPr lang="en-PK" b="1" dirty="0">
              <a:solidFill>
                <a:srgbClr val="00B050"/>
              </a:solidFill>
            </a:endParaRPr>
          </a:p>
        </p:txBody>
      </p:sp>
    </p:spTree>
    <p:extLst>
      <p:ext uri="{BB962C8B-B14F-4D97-AF65-F5344CB8AC3E}">
        <p14:creationId xmlns:p14="http://schemas.microsoft.com/office/powerpoint/2010/main" val="423431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A87B3-0A27-4EE9-979E-B69581E476F0}"/>
              </a:ext>
            </a:extLst>
          </p:cNvPr>
          <p:cNvSpPr>
            <a:spLocks noGrp="1"/>
          </p:cNvSpPr>
          <p:nvPr>
            <p:ph type="title"/>
          </p:nvPr>
        </p:nvSpPr>
        <p:spPr/>
        <p:txBody>
          <a:bodyPr/>
          <a:lstStyle/>
          <a:p>
            <a:r>
              <a:rPr lang="en-US" dirty="0"/>
              <a:t>WEEK 4</a:t>
            </a:r>
          </a:p>
        </p:txBody>
      </p:sp>
      <p:sp>
        <p:nvSpPr>
          <p:cNvPr id="6" name="Text Placeholder 5">
            <a:extLst>
              <a:ext uri="{FF2B5EF4-FFF2-40B4-BE49-F238E27FC236}">
                <a16:creationId xmlns:a16="http://schemas.microsoft.com/office/drawing/2014/main" id="{F3C89A40-EEAA-43AB-9A3A-B2CFDE450F1B}"/>
              </a:ext>
            </a:extLst>
          </p:cNvPr>
          <p:cNvSpPr>
            <a:spLocks noGrp="1"/>
          </p:cNvSpPr>
          <p:nvPr>
            <p:ph type="body" sz="quarter" idx="15"/>
          </p:nvPr>
        </p:nvSpPr>
        <p:spPr/>
        <p:txBody>
          <a:bodyPr/>
          <a:lstStyle/>
          <a:p>
            <a:endParaRPr lang="en-US" dirty="0"/>
          </a:p>
        </p:txBody>
      </p:sp>
      <p:sp>
        <p:nvSpPr>
          <p:cNvPr id="7" name="Slide Number Placeholder 6">
            <a:extLst>
              <a:ext uri="{FF2B5EF4-FFF2-40B4-BE49-F238E27FC236}">
                <a16:creationId xmlns:a16="http://schemas.microsoft.com/office/drawing/2014/main" id="{F29F8048-1E86-48F4-B246-D2F8C54B7EB1}"/>
              </a:ext>
            </a:extLst>
          </p:cNvPr>
          <p:cNvSpPr>
            <a:spLocks noGrp="1"/>
          </p:cNvSpPr>
          <p:nvPr>
            <p:ph type="sldNum" sz="quarter" idx="12"/>
          </p:nvPr>
        </p:nvSpPr>
        <p:spPr/>
        <p:txBody>
          <a:bodyPr/>
          <a:lstStyle/>
          <a:p>
            <a:fld id="{8C2E478F-E849-4A8C-AF1F-CBCC78A7CBFA}" type="slidenum">
              <a:rPr lang="en-US" smtClean="0"/>
              <a:pPr/>
              <a:t>2</a:t>
            </a:fld>
            <a:endParaRPr lang="en-US" dirty="0"/>
          </a:p>
        </p:txBody>
      </p:sp>
      <p:pic>
        <p:nvPicPr>
          <p:cNvPr id="9" name="Picture Placeholder 8">
            <a:extLst>
              <a:ext uri="{FF2B5EF4-FFF2-40B4-BE49-F238E27FC236}">
                <a16:creationId xmlns:a16="http://schemas.microsoft.com/office/drawing/2014/main" id="{370F88E2-9776-09C8-B4F9-75F4973FCFB7}"/>
              </a:ext>
            </a:extLst>
          </p:cNvPr>
          <p:cNvPicPr>
            <a:picLocks noGrp="1" noChangeAspect="1"/>
          </p:cNvPicPr>
          <p:nvPr>
            <p:ph type="pic" sz="quarter" idx="13"/>
          </p:nvPr>
        </p:nvPicPr>
        <p:blipFill>
          <a:blip r:embed="rId2"/>
          <a:srcRect l="5556" r="5556"/>
          <a:stretch>
            <a:fillRect/>
          </a:stretch>
        </p:blipFill>
        <p:spPr/>
      </p:pic>
    </p:spTree>
    <p:extLst>
      <p:ext uri="{BB962C8B-B14F-4D97-AF65-F5344CB8AC3E}">
        <p14:creationId xmlns:p14="http://schemas.microsoft.com/office/powerpoint/2010/main" val="1649098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F9A7D-075A-6788-0DF8-4BD69AEAE901}"/>
              </a:ext>
            </a:extLst>
          </p:cNvPr>
          <p:cNvSpPr>
            <a:spLocks noGrp="1"/>
          </p:cNvSpPr>
          <p:nvPr>
            <p:ph type="sldNum" sz="quarter" idx="4"/>
          </p:nvPr>
        </p:nvSpPr>
        <p:spPr/>
        <p:txBody>
          <a:bodyPr/>
          <a:lstStyle/>
          <a:p>
            <a:fld id="{8C2E478F-E849-4A8C-AF1F-CBCC78A7CBFA}" type="slidenum">
              <a:rPr lang="en-US" smtClean="0"/>
              <a:t>20</a:t>
            </a:fld>
            <a:endParaRPr lang="en-US" dirty="0"/>
          </a:p>
        </p:txBody>
      </p:sp>
      <p:sp>
        <p:nvSpPr>
          <p:cNvPr id="7" name="TextBox 6">
            <a:extLst>
              <a:ext uri="{FF2B5EF4-FFF2-40B4-BE49-F238E27FC236}">
                <a16:creationId xmlns:a16="http://schemas.microsoft.com/office/drawing/2014/main" id="{6F549E9A-4156-D9B4-7213-63B269E9BBCF}"/>
              </a:ext>
            </a:extLst>
          </p:cNvPr>
          <p:cNvSpPr txBox="1"/>
          <p:nvPr/>
        </p:nvSpPr>
        <p:spPr>
          <a:xfrm>
            <a:off x="757106" y="580568"/>
            <a:ext cx="10861646" cy="5262979"/>
          </a:xfrm>
          <a:prstGeom prst="rect">
            <a:avLst/>
          </a:prstGeom>
          <a:noFill/>
        </p:spPr>
        <p:txBody>
          <a:bodyPr wrap="square">
            <a:spAutoFit/>
          </a:bodyPr>
          <a:lstStyle/>
          <a:p>
            <a:r>
              <a:rPr lang="en-PK" sz="2400" dirty="0">
                <a:solidFill>
                  <a:srgbClr val="00B0F0"/>
                </a:solidFill>
                <a:latin typeface="Consolas" panose="020B0609020204030204" pitchFamily="49" charset="0"/>
              </a:rPr>
              <a:t>#include &lt;</a:t>
            </a:r>
            <a:r>
              <a:rPr lang="en-PK" sz="2400" dirty="0" err="1">
                <a:solidFill>
                  <a:srgbClr val="00B0F0"/>
                </a:solidFill>
                <a:latin typeface="Consolas" panose="020B0609020204030204" pitchFamily="49" charset="0"/>
              </a:rPr>
              <a:t>stdio.h</a:t>
            </a:r>
            <a:r>
              <a:rPr lang="en-PK" sz="2400" dirty="0">
                <a:solidFill>
                  <a:srgbClr val="00B0F0"/>
                </a:solidFill>
                <a:latin typeface="Consolas" panose="020B0609020204030204" pitchFamily="49" charset="0"/>
              </a:rPr>
              <a:t>&gt;</a:t>
            </a:r>
          </a:p>
          <a:p>
            <a:endParaRPr lang="en-PK" sz="2400" dirty="0">
              <a:solidFill>
                <a:srgbClr val="00B0F0"/>
              </a:solidFill>
              <a:latin typeface="Consolas" panose="020B0609020204030204" pitchFamily="49" charset="0"/>
            </a:endParaRPr>
          </a:p>
          <a:p>
            <a:r>
              <a:rPr lang="en-PK" sz="2400" dirty="0">
                <a:solidFill>
                  <a:srgbClr val="00B0F0"/>
                </a:solidFill>
                <a:latin typeface="Consolas" panose="020B0609020204030204" pitchFamily="49" charset="0"/>
              </a:rPr>
              <a:t>int main() {</a:t>
            </a:r>
          </a:p>
          <a:p>
            <a:r>
              <a:rPr lang="en-PK" sz="2400" dirty="0">
                <a:solidFill>
                  <a:srgbClr val="00B0F0"/>
                </a:solidFill>
                <a:latin typeface="Consolas" panose="020B0609020204030204" pitchFamily="49" charset="0"/>
              </a:rPr>
              <a:t> char </a:t>
            </a:r>
            <a:r>
              <a:rPr lang="en-PK" sz="2400" dirty="0" err="1">
                <a:solidFill>
                  <a:srgbClr val="00B0F0"/>
                </a:solidFill>
                <a:latin typeface="Consolas" panose="020B0609020204030204" pitchFamily="49" charset="0"/>
              </a:rPr>
              <a:t>a,b,c,d,e</a:t>
            </a:r>
            <a:r>
              <a:rPr lang="en-PK" sz="2400" dirty="0">
                <a:solidFill>
                  <a:srgbClr val="00B0F0"/>
                </a:solidFill>
                <a:latin typeface="Consolas" panose="020B0609020204030204" pitchFamily="49" charset="0"/>
              </a:rPr>
              <a:t>;</a:t>
            </a:r>
          </a:p>
          <a:p>
            <a:r>
              <a:rPr lang="en-PK" sz="2400" dirty="0">
                <a:solidFill>
                  <a:srgbClr val="00B0F0"/>
                </a:solidFill>
                <a:latin typeface="Consolas" panose="020B0609020204030204" pitchFamily="49" charset="0"/>
              </a:rPr>
              <a:t> a='T';</a:t>
            </a:r>
          </a:p>
          <a:p>
            <a:r>
              <a:rPr lang="en-PK" sz="2400" dirty="0">
                <a:solidFill>
                  <a:srgbClr val="00B0F0"/>
                </a:solidFill>
                <a:latin typeface="Consolas" panose="020B0609020204030204" pitchFamily="49" charset="0"/>
              </a:rPr>
              <a:t> b='t';</a:t>
            </a:r>
          </a:p>
          <a:p>
            <a:r>
              <a:rPr lang="en-PK" sz="2400" dirty="0">
                <a:solidFill>
                  <a:srgbClr val="00B0F0"/>
                </a:solidFill>
                <a:latin typeface="Consolas" panose="020B0609020204030204" pitchFamily="49" charset="0"/>
              </a:rPr>
              <a:t> c='#';</a:t>
            </a:r>
          </a:p>
          <a:p>
            <a:r>
              <a:rPr lang="en-PK" sz="2400" dirty="0">
                <a:solidFill>
                  <a:srgbClr val="00B0F0"/>
                </a:solidFill>
                <a:latin typeface="Consolas" panose="020B0609020204030204" pitchFamily="49" charset="0"/>
              </a:rPr>
              <a:t> d=45;</a:t>
            </a:r>
          </a:p>
          <a:p>
            <a:r>
              <a:rPr lang="en-PK" sz="2400" dirty="0">
                <a:solidFill>
                  <a:srgbClr val="00B0F0"/>
                </a:solidFill>
                <a:latin typeface="Consolas" panose="020B0609020204030204" pitchFamily="49" charset="0"/>
              </a:rPr>
              <a:t> e='5';</a:t>
            </a:r>
          </a:p>
          <a:p>
            <a:r>
              <a:rPr lang="en-PK" sz="2400" dirty="0">
                <a:solidFill>
                  <a:srgbClr val="00B0F0"/>
                </a:solidFill>
                <a:latin typeface="Consolas" panose="020B0609020204030204" pitchFamily="49" charset="0"/>
              </a:rPr>
              <a:t> </a:t>
            </a:r>
          </a:p>
          <a:p>
            <a:r>
              <a:rPr lang="en-PK" sz="2400" dirty="0">
                <a:solidFill>
                  <a:srgbClr val="00B0F0"/>
                </a:solidFill>
                <a:latin typeface="Consolas" panose="020B0609020204030204" pitchFamily="49" charset="0"/>
              </a:rPr>
              <a:t> </a:t>
            </a:r>
          </a:p>
          <a:p>
            <a:r>
              <a:rPr lang="en-PK" sz="2400" dirty="0">
                <a:solidFill>
                  <a:srgbClr val="00B0F0"/>
                </a:solidFill>
                <a:latin typeface="Consolas" panose="020B0609020204030204" pitchFamily="49" charset="0"/>
              </a:rPr>
              <a:t> </a:t>
            </a:r>
            <a:r>
              <a:rPr lang="en-PK" sz="2400" dirty="0" err="1">
                <a:solidFill>
                  <a:srgbClr val="00B0F0"/>
                </a:solidFill>
                <a:latin typeface="Consolas" panose="020B0609020204030204" pitchFamily="49" charset="0"/>
              </a:rPr>
              <a:t>printf</a:t>
            </a:r>
            <a:r>
              <a:rPr lang="en-PK" sz="2400" dirty="0">
                <a:solidFill>
                  <a:srgbClr val="00B0F0"/>
                </a:solidFill>
                <a:latin typeface="Consolas" panose="020B0609020204030204" pitchFamily="49" charset="0"/>
              </a:rPr>
              <a:t>(" %c \n %c \n %c \n %c \n %c ", a, b, </a:t>
            </a:r>
            <a:r>
              <a:rPr lang="en-PK" sz="2400" dirty="0" err="1">
                <a:solidFill>
                  <a:srgbClr val="00B0F0"/>
                </a:solidFill>
                <a:latin typeface="Consolas" panose="020B0609020204030204" pitchFamily="49" charset="0"/>
              </a:rPr>
              <a:t>c,d,e</a:t>
            </a:r>
            <a:r>
              <a:rPr lang="en-PK" sz="2400" dirty="0">
                <a:solidFill>
                  <a:srgbClr val="00B0F0"/>
                </a:solidFill>
                <a:latin typeface="Consolas" panose="020B0609020204030204" pitchFamily="49" charset="0"/>
              </a:rPr>
              <a:t>);</a:t>
            </a:r>
          </a:p>
          <a:p>
            <a:r>
              <a:rPr lang="en-PK" sz="2400" dirty="0">
                <a:solidFill>
                  <a:srgbClr val="00B0F0"/>
                </a:solidFill>
                <a:latin typeface="Consolas" panose="020B0609020204030204" pitchFamily="49" charset="0"/>
              </a:rPr>
              <a:t>  return 0;</a:t>
            </a:r>
          </a:p>
          <a:p>
            <a:r>
              <a:rPr lang="en-PK" sz="2400" dirty="0">
                <a:solidFill>
                  <a:srgbClr val="00B0F0"/>
                </a:solidFill>
                <a:latin typeface="Consolas" panose="020B0609020204030204" pitchFamily="49" charset="0"/>
              </a:rPr>
              <a:t>}</a:t>
            </a:r>
          </a:p>
        </p:txBody>
      </p:sp>
    </p:spTree>
    <p:extLst>
      <p:ext uri="{BB962C8B-B14F-4D97-AF65-F5344CB8AC3E}">
        <p14:creationId xmlns:p14="http://schemas.microsoft.com/office/powerpoint/2010/main" val="3382941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518F8E5-B162-AB7A-1EBF-4CEB3F10A56A}"/>
              </a:ext>
            </a:extLst>
          </p:cNvPr>
          <p:cNvSpPr>
            <a:spLocks noGrp="1"/>
          </p:cNvSpPr>
          <p:nvPr>
            <p:ph type="sldNum" sz="quarter" idx="4"/>
          </p:nvPr>
        </p:nvSpPr>
        <p:spPr/>
        <p:txBody>
          <a:bodyPr/>
          <a:lstStyle/>
          <a:p>
            <a:fld id="{8C2E478F-E849-4A8C-AF1F-CBCC78A7CBFA}" type="slidenum">
              <a:rPr lang="en-US" smtClean="0"/>
              <a:t>21</a:t>
            </a:fld>
            <a:endParaRPr lang="en-US" dirty="0"/>
          </a:p>
        </p:txBody>
      </p:sp>
      <p:sp>
        <p:nvSpPr>
          <p:cNvPr id="4" name="Content Placeholder 3">
            <a:extLst>
              <a:ext uri="{FF2B5EF4-FFF2-40B4-BE49-F238E27FC236}">
                <a16:creationId xmlns:a16="http://schemas.microsoft.com/office/drawing/2014/main" id="{885E7CDF-A1C2-60C1-4CFC-ED673E1C0A5D}"/>
              </a:ext>
            </a:extLst>
          </p:cNvPr>
          <p:cNvSpPr>
            <a:spLocks noGrp="1"/>
          </p:cNvSpPr>
          <p:nvPr>
            <p:ph idx="1"/>
          </p:nvPr>
        </p:nvSpPr>
        <p:spPr>
          <a:xfrm>
            <a:off x="1185863" y="1661160"/>
            <a:ext cx="9556383" cy="4282440"/>
          </a:xfrm>
        </p:spPr>
        <p:txBody>
          <a:bodyPr/>
          <a:lstStyle/>
          <a:p>
            <a:r>
              <a:rPr lang="en-US" sz="3600" dirty="0"/>
              <a:t>What is ANSI ? </a:t>
            </a:r>
          </a:p>
          <a:p>
            <a:r>
              <a:rPr lang="en-US" sz="3600" dirty="0"/>
              <a:t>What is ASCII ?</a:t>
            </a:r>
            <a:endParaRPr lang="en-PK" sz="3600" dirty="0"/>
          </a:p>
        </p:txBody>
      </p:sp>
      <p:sp>
        <p:nvSpPr>
          <p:cNvPr id="5" name="Title 4">
            <a:extLst>
              <a:ext uri="{FF2B5EF4-FFF2-40B4-BE49-F238E27FC236}">
                <a16:creationId xmlns:a16="http://schemas.microsoft.com/office/drawing/2014/main" id="{78EE4B3A-40EB-9FDF-5C90-7211F0CA06FB}"/>
              </a:ext>
            </a:extLst>
          </p:cNvPr>
          <p:cNvSpPr>
            <a:spLocks noGrp="1"/>
          </p:cNvSpPr>
          <p:nvPr>
            <p:ph type="title"/>
          </p:nvPr>
        </p:nvSpPr>
        <p:spPr>
          <a:xfrm>
            <a:off x="1185863" y="612037"/>
            <a:ext cx="10807354" cy="884238"/>
          </a:xfrm>
        </p:spPr>
        <p:txBody>
          <a:bodyPr/>
          <a:lstStyle/>
          <a:p>
            <a:r>
              <a:rPr lang="en-US" dirty="0">
                <a:solidFill>
                  <a:srgbClr val="00B050"/>
                </a:solidFill>
              </a:rPr>
              <a:t>Learn from IICT LAB</a:t>
            </a:r>
            <a:endParaRPr lang="en-PK" dirty="0">
              <a:solidFill>
                <a:srgbClr val="00B050"/>
              </a:solidFill>
            </a:endParaRPr>
          </a:p>
        </p:txBody>
      </p:sp>
    </p:spTree>
    <p:extLst>
      <p:ext uri="{BB962C8B-B14F-4D97-AF65-F5344CB8AC3E}">
        <p14:creationId xmlns:p14="http://schemas.microsoft.com/office/powerpoint/2010/main" val="1375306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0881A9-7B4E-2EC8-A97E-C03F266FAD54}"/>
              </a:ext>
            </a:extLst>
          </p:cNvPr>
          <p:cNvSpPr>
            <a:spLocks noGrp="1"/>
          </p:cNvSpPr>
          <p:nvPr>
            <p:ph type="sldNum" sz="quarter" idx="4"/>
          </p:nvPr>
        </p:nvSpPr>
        <p:spPr/>
        <p:txBody>
          <a:bodyPr/>
          <a:lstStyle/>
          <a:p>
            <a:fld id="{8C2E478F-E849-4A8C-AF1F-CBCC78A7CBFA}" type="slidenum">
              <a:rPr lang="en-US" smtClean="0"/>
              <a:t>22</a:t>
            </a:fld>
            <a:endParaRPr lang="en-US" dirty="0"/>
          </a:p>
        </p:txBody>
      </p:sp>
      <p:sp>
        <p:nvSpPr>
          <p:cNvPr id="9" name="Content Placeholder 8">
            <a:extLst>
              <a:ext uri="{FF2B5EF4-FFF2-40B4-BE49-F238E27FC236}">
                <a16:creationId xmlns:a16="http://schemas.microsoft.com/office/drawing/2014/main" id="{19F8404D-7740-6C34-511A-7B2A0A496F83}"/>
              </a:ext>
            </a:extLst>
          </p:cNvPr>
          <p:cNvSpPr>
            <a:spLocks noGrp="1"/>
          </p:cNvSpPr>
          <p:nvPr>
            <p:ph idx="1"/>
          </p:nvPr>
        </p:nvSpPr>
        <p:spPr/>
        <p:txBody>
          <a:bodyPr/>
          <a:lstStyle/>
          <a:p>
            <a:endParaRPr lang="en-PK"/>
          </a:p>
        </p:txBody>
      </p:sp>
      <p:pic>
        <p:nvPicPr>
          <p:cNvPr id="11" name="Picture 10">
            <a:extLst>
              <a:ext uri="{FF2B5EF4-FFF2-40B4-BE49-F238E27FC236}">
                <a16:creationId xmlns:a16="http://schemas.microsoft.com/office/drawing/2014/main" id="{EA70C33F-BBF2-FE20-4132-804C371BA5C1}"/>
              </a:ext>
            </a:extLst>
          </p:cNvPr>
          <p:cNvPicPr>
            <a:picLocks noChangeAspect="1"/>
          </p:cNvPicPr>
          <p:nvPr/>
        </p:nvPicPr>
        <p:blipFill>
          <a:blip r:embed="rId2"/>
          <a:stretch>
            <a:fillRect/>
          </a:stretch>
        </p:blipFill>
        <p:spPr>
          <a:xfrm>
            <a:off x="2517952" y="-28575"/>
            <a:ext cx="6516236" cy="6189213"/>
          </a:xfrm>
          <a:prstGeom prst="rect">
            <a:avLst/>
          </a:prstGeom>
        </p:spPr>
      </p:pic>
    </p:spTree>
    <p:extLst>
      <p:ext uri="{BB962C8B-B14F-4D97-AF65-F5344CB8AC3E}">
        <p14:creationId xmlns:p14="http://schemas.microsoft.com/office/powerpoint/2010/main" val="3300680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367541F-CA0F-A869-81D4-FA4EE935549C}"/>
              </a:ext>
            </a:extLst>
          </p:cNvPr>
          <p:cNvSpPr>
            <a:spLocks noGrp="1"/>
          </p:cNvSpPr>
          <p:nvPr>
            <p:ph type="sldNum" sz="quarter" idx="4"/>
          </p:nvPr>
        </p:nvSpPr>
        <p:spPr/>
        <p:txBody>
          <a:bodyPr/>
          <a:lstStyle/>
          <a:p>
            <a:fld id="{8C2E478F-E849-4A8C-AF1F-CBCC78A7CBFA}" type="slidenum">
              <a:rPr lang="en-US" smtClean="0"/>
              <a:t>23</a:t>
            </a:fld>
            <a:endParaRPr lang="en-US" dirty="0"/>
          </a:p>
        </p:txBody>
      </p:sp>
      <p:sp>
        <p:nvSpPr>
          <p:cNvPr id="4" name="Content Placeholder 3">
            <a:extLst>
              <a:ext uri="{FF2B5EF4-FFF2-40B4-BE49-F238E27FC236}">
                <a16:creationId xmlns:a16="http://schemas.microsoft.com/office/drawing/2014/main" id="{0234F558-E1CA-CEA8-A268-632422C9FDEF}"/>
              </a:ext>
            </a:extLst>
          </p:cNvPr>
          <p:cNvSpPr>
            <a:spLocks noGrp="1"/>
          </p:cNvSpPr>
          <p:nvPr>
            <p:ph idx="1"/>
          </p:nvPr>
        </p:nvSpPr>
        <p:spPr>
          <a:xfrm>
            <a:off x="1009649" y="446722"/>
            <a:ext cx="10539619" cy="5625466"/>
          </a:xfrm>
        </p:spPr>
        <p:txBody>
          <a:bodyPr/>
          <a:lstStyle/>
          <a:p>
            <a:pPr marL="0" indent="0">
              <a:buNone/>
            </a:pPr>
            <a:r>
              <a:rPr lang="en-US" sz="2000" dirty="0">
                <a:solidFill>
                  <a:srgbClr val="00B0F0"/>
                </a:solidFill>
                <a:latin typeface="Consolas" panose="020B0609020204030204" pitchFamily="49" charset="0"/>
              </a:rPr>
              <a:t>#include &lt;</a:t>
            </a:r>
            <a:r>
              <a:rPr lang="en-US" sz="2000" dirty="0" err="1">
                <a:solidFill>
                  <a:srgbClr val="00B0F0"/>
                </a:solidFill>
                <a:latin typeface="Consolas" panose="020B0609020204030204" pitchFamily="49" charset="0"/>
              </a:rPr>
              <a:t>stdio.h</a:t>
            </a:r>
            <a:r>
              <a:rPr lang="en-US" sz="2000" dirty="0">
                <a:solidFill>
                  <a:srgbClr val="00B0F0"/>
                </a:solidFill>
                <a:latin typeface="Consolas" panose="020B0609020204030204" pitchFamily="49" charset="0"/>
              </a:rPr>
              <a:t>&gt;</a:t>
            </a:r>
          </a:p>
          <a:p>
            <a:pPr marL="0" indent="0">
              <a:buNone/>
            </a:pPr>
            <a:endParaRPr lang="en-US" sz="2000" dirty="0">
              <a:solidFill>
                <a:srgbClr val="00B0F0"/>
              </a:solidFill>
              <a:latin typeface="Consolas" panose="020B0609020204030204" pitchFamily="49" charset="0"/>
            </a:endParaRPr>
          </a:p>
          <a:p>
            <a:pPr marL="0" indent="0">
              <a:buNone/>
            </a:pPr>
            <a:r>
              <a:rPr lang="en-US" sz="2000" dirty="0">
                <a:solidFill>
                  <a:srgbClr val="00B0F0"/>
                </a:solidFill>
                <a:latin typeface="Consolas" panose="020B0609020204030204" pitchFamily="49" charset="0"/>
              </a:rPr>
              <a:t>int main() {</a:t>
            </a:r>
          </a:p>
          <a:p>
            <a:pPr marL="0" indent="0">
              <a:buNone/>
            </a:pPr>
            <a:r>
              <a:rPr lang="en-US" sz="2000" dirty="0">
                <a:solidFill>
                  <a:srgbClr val="00B0F0"/>
                </a:solidFill>
                <a:latin typeface="Consolas" panose="020B0609020204030204" pitchFamily="49" charset="0"/>
              </a:rPr>
              <a:t>    char character = 'A'; // Change this to the character you want to get the ASCII value of</a:t>
            </a:r>
          </a:p>
          <a:p>
            <a:pPr marL="0" indent="0">
              <a:buNone/>
            </a:pPr>
            <a:endParaRPr lang="en-US" sz="2000" dirty="0">
              <a:solidFill>
                <a:srgbClr val="00B0F0"/>
              </a:solidFill>
              <a:latin typeface="Consolas" panose="020B0609020204030204" pitchFamily="49" charset="0"/>
            </a:endParaRPr>
          </a:p>
          <a:p>
            <a:pPr marL="0" indent="0">
              <a:buNone/>
            </a:pPr>
            <a:r>
              <a:rPr lang="en-US" sz="2000" dirty="0">
                <a:solidFill>
                  <a:srgbClr val="00B0F0"/>
                </a:solidFill>
                <a:latin typeface="Consolas" panose="020B0609020204030204" pitchFamily="49" charset="0"/>
              </a:rPr>
              <a:t>    </a:t>
            </a:r>
            <a:r>
              <a:rPr lang="en-US" sz="2000" dirty="0" err="1">
                <a:solidFill>
                  <a:srgbClr val="00B0F0"/>
                </a:solidFill>
                <a:latin typeface="Consolas" panose="020B0609020204030204" pitchFamily="49" charset="0"/>
              </a:rPr>
              <a:t>printf</a:t>
            </a:r>
            <a:r>
              <a:rPr lang="en-US" sz="2000" dirty="0">
                <a:solidFill>
                  <a:srgbClr val="00B0F0"/>
                </a:solidFill>
                <a:latin typeface="Consolas" panose="020B0609020204030204" pitchFamily="49" charset="0"/>
              </a:rPr>
              <a:t>("The ASCII value of %c is %d\n", character, character);</a:t>
            </a:r>
          </a:p>
          <a:p>
            <a:pPr marL="0" indent="0">
              <a:buNone/>
            </a:pPr>
            <a:endParaRPr lang="en-US" sz="2000" dirty="0">
              <a:solidFill>
                <a:srgbClr val="00B0F0"/>
              </a:solidFill>
              <a:latin typeface="Consolas" panose="020B0609020204030204" pitchFamily="49" charset="0"/>
            </a:endParaRPr>
          </a:p>
          <a:p>
            <a:pPr marL="0" indent="0">
              <a:buNone/>
            </a:pPr>
            <a:r>
              <a:rPr lang="en-US" sz="2000" dirty="0">
                <a:solidFill>
                  <a:srgbClr val="00B0F0"/>
                </a:solidFill>
                <a:latin typeface="Consolas" panose="020B0609020204030204" pitchFamily="49" charset="0"/>
              </a:rPr>
              <a:t>    return 0;</a:t>
            </a:r>
          </a:p>
          <a:p>
            <a:pPr marL="0" indent="0">
              <a:buNone/>
            </a:pPr>
            <a:r>
              <a:rPr lang="en-US" sz="2000" dirty="0">
                <a:solidFill>
                  <a:srgbClr val="00B0F0"/>
                </a:solidFill>
                <a:latin typeface="Consolas" panose="020B0609020204030204" pitchFamily="49" charset="0"/>
              </a:rPr>
              <a:t>}</a:t>
            </a:r>
          </a:p>
          <a:p>
            <a:pPr marL="0" indent="0">
              <a:buNone/>
            </a:pPr>
            <a:endParaRPr lang="en-PK" sz="2000" dirty="0">
              <a:solidFill>
                <a:srgbClr val="00B0F0"/>
              </a:solidFill>
              <a:latin typeface="Consolas" panose="020B0609020204030204" pitchFamily="49" charset="0"/>
            </a:endParaRPr>
          </a:p>
        </p:txBody>
      </p:sp>
      <p:sp>
        <p:nvSpPr>
          <p:cNvPr id="2" name="TextBox 1">
            <a:extLst>
              <a:ext uri="{FF2B5EF4-FFF2-40B4-BE49-F238E27FC236}">
                <a16:creationId xmlns:a16="http://schemas.microsoft.com/office/drawing/2014/main" id="{BDCECF51-DE86-2DCF-EA24-A06C0C01FCD4}"/>
              </a:ext>
            </a:extLst>
          </p:cNvPr>
          <p:cNvSpPr txBox="1"/>
          <p:nvPr/>
        </p:nvSpPr>
        <p:spPr>
          <a:xfrm>
            <a:off x="4341120" y="2805023"/>
            <a:ext cx="3876675" cy="90886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t>Single quotes were not needed here</a:t>
            </a:r>
            <a:endParaRPr lang="en-PK" dirty="0"/>
          </a:p>
        </p:txBody>
      </p:sp>
    </p:spTree>
    <p:extLst>
      <p:ext uri="{BB962C8B-B14F-4D97-AF65-F5344CB8AC3E}">
        <p14:creationId xmlns:p14="http://schemas.microsoft.com/office/powerpoint/2010/main" val="141824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9A2386-BF44-4C25-F928-6F8413F5BD10}"/>
              </a:ext>
            </a:extLst>
          </p:cNvPr>
          <p:cNvSpPr>
            <a:spLocks noGrp="1"/>
          </p:cNvSpPr>
          <p:nvPr>
            <p:ph type="sldNum" sz="quarter" idx="4"/>
          </p:nvPr>
        </p:nvSpPr>
        <p:spPr/>
        <p:txBody>
          <a:bodyPr/>
          <a:lstStyle/>
          <a:p>
            <a:fld id="{8C2E478F-E849-4A8C-AF1F-CBCC78A7CBFA}" type="slidenum">
              <a:rPr lang="en-US" smtClean="0"/>
              <a:t>24</a:t>
            </a:fld>
            <a:endParaRPr lang="en-US" dirty="0"/>
          </a:p>
        </p:txBody>
      </p:sp>
      <p:sp>
        <p:nvSpPr>
          <p:cNvPr id="4" name="Content Placeholder 3">
            <a:extLst>
              <a:ext uri="{FF2B5EF4-FFF2-40B4-BE49-F238E27FC236}">
                <a16:creationId xmlns:a16="http://schemas.microsoft.com/office/drawing/2014/main" id="{61A8B18B-39B5-2253-BA63-2EFA921EF914}"/>
              </a:ext>
            </a:extLst>
          </p:cNvPr>
          <p:cNvSpPr>
            <a:spLocks noGrp="1"/>
          </p:cNvSpPr>
          <p:nvPr>
            <p:ph idx="1"/>
          </p:nvPr>
        </p:nvSpPr>
        <p:spPr>
          <a:xfrm>
            <a:off x="285750" y="157164"/>
            <a:ext cx="10963481" cy="5572124"/>
          </a:xfrm>
        </p:spPr>
        <p:txBody>
          <a:bodyPr/>
          <a:lstStyle/>
          <a:p>
            <a:pPr marL="0" indent="0">
              <a:buNone/>
            </a:pPr>
            <a:r>
              <a:rPr lang="en-US" sz="2000" dirty="0">
                <a:solidFill>
                  <a:srgbClr val="00B0F0"/>
                </a:solidFill>
                <a:latin typeface="Consolas" panose="020B0609020204030204" pitchFamily="49" charset="0"/>
              </a:rPr>
              <a:t>#include &lt;</a:t>
            </a:r>
            <a:r>
              <a:rPr lang="en-US" sz="2000" dirty="0" err="1">
                <a:solidFill>
                  <a:srgbClr val="00B0F0"/>
                </a:solidFill>
                <a:latin typeface="Consolas" panose="020B0609020204030204" pitchFamily="49" charset="0"/>
              </a:rPr>
              <a:t>stdio.h</a:t>
            </a:r>
            <a:r>
              <a:rPr lang="en-US" sz="2000" dirty="0">
                <a:solidFill>
                  <a:srgbClr val="00B0F0"/>
                </a:solidFill>
                <a:latin typeface="Consolas" panose="020B0609020204030204" pitchFamily="49" charset="0"/>
              </a:rPr>
              <a:t>&gt;</a:t>
            </a:r>
          </a:p>
          <a:p>
            <a:pPr marL="0" indent="0">
              <a:buNone/>
            </a:pPr>
            <a:r>
              <a:rPr lang="en-US" sz="2000" dirty="0">
                <a:solidFill>
                  <a:srgbClr val="00B0F0"/>
                </a:solidFill>
                <a:latin typeface="Consolas" panose="020B0609020204030204" pitchFamily="49" charset="0"/>
              </a:rPr>
              <a:t>int main() {</a:t>
            </a:r>
          </a:p>
          <a:p>
            <a:pPr marL="0" indent="0">
              <a:buNone/>
            </a:pPr>
            <a:r>
              <a:rPr lang="en-US" sz="2000" dirty="0">
                <a:solidFill>
                  <a:srgbClr val="00B0F0"/>
                </a:solidFill>
                <a:latin typeface="Consolas" panose="020B0609020204030204" pitchFamily="49" charset="0"/>
              </a:rPr>
              <a:t>    char symbol1 = 64; // ASCII value 64 corresponds to '@'</a:t>
            </a:r>
          </a:p>
          <a:p>
            <a:pPr marL="0" indent="0">
              <a:buNone/>
            </a:pPr>
            <a:r>
              <a:rPr lang="en-US" sz="2000" dirty="0">
                <a:solidFill>
                  <a:srgbClr val="00B0F0"/>
                </a:solidFill>
                <a:latin typeface="Consolas" panose="020B0609020204030204" pitchFamily="49" charset="0"/>
              </a:rPr>
              <a:t>    char symbol2 = 35; // ASCII value 35 corresponds to '#'</a:t>
            </a:r>
          </a:p>
          <a:p>
            <a:pPr marL="0" indent="0">
              <a:buNone/>
            </a:pPr>
            <a:r>
              <a:rPr lang="en-US" sz="2000" dirty="0">
                <a:solidFill>
                  <a:srgbClr val="00B0F0"/>
                </a:solidFill>
                <a:latin typeface="Consolas" panose="020B0609020204030204" pitchFamily="49" charset="0"/>
              </a:rPr>
              <a:t>    char symbol3 = 36; // ASCII value 36 corresponds to '$'</a:t>
            </a:r>
          </a:p>
          <a:p>
            <a:pPr marL="0" indent="0">
              <a:buNone/>
            </a:pPr>
            <a:r>
              <a:rPr lang="en-US" sz="2000" dirty="0">
                <a:solidFill>
                  <a:srgbClr val="00B0F0"/>
                </a:solidFill>
                <a:latin typeface="Consolas" panose="020B0609020204030204" pitchFamily="49" charset="0"/>
              </a:rPr>
              <a:t>    </a:t>
            </a:r>
            <a:r>
              <a:rPr lang="en-US" sz="2000" dirty="0" err="1">
                <a:solidFill>
                  <a:srgbClr val="00B0F0"/>
                </a:solidFill>
                <a:latin typeface="Consolas" panose="020B0609020204030204" pitchFamily="49" charset="0"/>
              </a:rPr>
              <a:t>printf</a:t>
            </a:r>
            <a:r>
              <a:rPr lang="en-US" sz="2000" dirty="0">
                <a:solidFill>
                  <a:srgbClr val="00B0F0"/>
                </a:solidFill>
                <a:latin typeface="Consolas" panose="020B0609020204030204" pitchFamily="49" charset="0"/>
              </a:rPr>
              <a:t>("Special Symbols:\n");</a:t>
            </a:r>
          </a:p>
          <a:p>
            <a:pPr marL="0" indent="0">
              <a:buNone/>
            </a:pPr>
            <a:r>
              <a:rPr lang="en-US" sz="2000" dirty="0">
                <a:solidFill>
                  <a:srgbClr val="00B0F0"/>
                </a:solidFill>
                <a:latin typeface="Consolas" panose="020B0609020204030204" pitchFamily="49" charset="0"/>
              </a:rPr>
              <a:t>    </a:t>
            </a:r>
            <a:r>
              <a:rPr lang="en-US" sz="2000" dirty="0" err="1">
                <a:solidFill>
                  <a:srgbClr val="00B0F0"/>
                </a:solidFill>
                <a:latin typeface="Consolas" panose="020B0609020204030204" pitchFamily="49" charset="0"/>
              </a:rPr>
              <a:t>printf</a:t>
            </a:r>
            <a:r>
              <a:rPr lang="en-US" sz="2000" dirty="0">
                <a:solidFill>
                  <a:srgbClr val="00B0F0"/>
                </a:solidFill>
                <a:latin typeface="Consolas" panose="020B0609020204030204" pitchFamily="49" charset="0"/>
              </a:rPr>
              <a:t>("Symbol 1: %c\n", symbol1);</a:t>
            </a:r>
          </a:p>
          <a:p>
            <a:pPr marL="0" indent="0">
              <a:buNone/>
            </a:pPr>
            <a:r>
              <a:rPr lang="en-US" sz="2000" dirty="0">
                <a:solidFill>
                  <a:srgbClr val="00B0F0"/>
                </a:solidFill>
                <a:latin typeface="Consolas" panose="020B0609020204030204" pitchFamily="49" charset="0"/>
              </a:rPr>
              <a:t>    </a:t>
            </a:r>
            <a:r>
              <a:rPr lang="en-US" sz="2000" dirty="0" err="1">
                <a:solidFill>
                  <a:srgbClr val="00B0F0"/>
                </a:solidFill>
                <a:latin typeface="Consolas" panose="020B0609020204030204" pitchFamily="49" charset="0"/>
              </a:rPr>
              <a:t>printf</a:t>
            </a:r>
            <a:r>
              <a:rPr lang="en-US" sz="2000" dirty="0">
                <a:solidFill>
                  <a:srgbClr val="00B0F0"/>
                </a:solidFill>
                <a:latin typeface="Consolas" panose="020B0609020204030204" pitchFamily="49" charset="0"/>
              </a:rPr>
              <a:t>("Symbol 2: %c\n", symbol2);</a:t>
            </a:r>
          </a:p>
          <a:p>
            <a:pPr marL="0" indent="0">
              <a:buNone/>
            </a:pPr>
            <a:r>
              <a:rPr lang="en-US" sz="2000" dirty="0">
                <a:solidFill>
                  <a:srgbClr val="00B0F0"/>
                </a:solidFill>
                <a:latin typeface="Consolas" panose="020B0609020204030204" pitchFamily="49" charset="0"/>
              </a:rPr>
              <a:t>    </a:t>
            </a:r>
            <a:r>
              <a:rPr lang="en-US" sz="2000" dirty="0" err="1">
                <a:solidFill>
                  <a:srgbClr val="00B0F0"/>
                </a:solidFill>
                <a:latin typeface="Consolas" panose="020B0609020204030204" pitchFamily="49" charset="0"/>
              </a:rPr>
              <a:t>printf</a:t>
            </a:r>
            <a:r>
              <a:rPr lang="en-US" sz="2000" dirty="0">
                <a:solidFill>
                  <a:srgbClr val="00B0F0"/>
                </a:solidFill>
                <a:latin typeface="Consolas" panose="020B0609020204030204" pitchFamily="49" charset="0"/>
              </a:rPr>
              <a:t>("Symbol 3: %c\n", symbol3);</a:t>
            </a:r>
          </a:p>
          <a:p>
            <a:pPr marL="0" indent="0">
              <a:buNone/>
            </a:pPr>
            <a:r>
              <a:rPr lang="en-US" sz="2000" dirty="0">
                <a:solidFill>
                  <a:srgbClr val="00B0F0"/>
                </a:solidFill>
                <a:latin typeface="Consolas" panose="020B0609020204030204" pitchFamily="49" charset="0"/>
              </a:rPr>
              <a:t>    return 0;</a:t>
            </a:r>
          </a:p>
          <a:p>
            <a:pPr marL="0" indent="0">
              <a:buNone/>
            </a:pPr>
            <a:r>
              <a:rPr lang="en-US" sz="2000" dirty="0">
                <a:solidFill>
                  <a:srgbClr val="00B0F0"/>
                </a:solidFill>
                <a:latin typeface="Consolas" panose="020B0609020204030204" pitchFamily="49" charset="0"/>
              </a:rPr>
              <a:t>}</a:t>
            </a:r>
          </a:p>
          <a:p>
            <a:pPr marL="0" indent="0">
              <a:buNone/>
            </a:pPr>
            <a:endParaRPr lang="en-PK" sz="2000" dirty="0">
              <a:solidFill>
                <a:srgbClr val="00B0F0"/>
              </a:solidFill>
              <a:latin typeface="Consolas" panose="020B0609020204030204" pitchFamily="49" charset="0"/>
            </a:endParaRPr>
          </a:p>
        </p:txBody>
      </p:sp>
      <p:sp>
        <p:nvSpPr>
          <p:cNvPr id="6" name="Chord 5">
            <a:extLst>
              <a:ext uri="{FF2B5EF4-FFF2-40B4-BE49-F238E27FC236}">
                <a16:creationId xmlns:a16="http://schemas.microsoft.com/office/drawing/2014/main" id="{DC160100-81F8-49BC-CDF0-71CEE85CC055}"/>
              </a:ext>
            </a:extLst>
          </p:cNvPr>
          <p:cNvSpPr/>
          <p:nvPr/>
        </p:nvSpPr>
        <p:spPr>
          <a:xfrm>
            <a:off x="585788" y="885825"/>
            <a:ext cx="10529887" cy="5086350"/>
          </a:xfrm>
          <a:prstGeom prst="chord">
            <a:avLst>
              <a:gd name="adj1" fmla="val 2700000"/>
              <a:gd name="adj2" fmla="val 20926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Practice in lab or by your self</a:t>
            </a:r>
            <a:endParaRPr lang="en-PK" sz="5400" dirty="0"/>
          </a:p>
        </p:txBody>
      </p:sp>
    </p:spTree>
    <p:extLst>
      <p:ext uri="{BB962C8B-B14F-4D97-AF65-F5344CB8AC3E}">
        <p14:creationId xmlns:p14="http://schemas.microsoft.com/office/powerpoint/2010/main" val="87208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nodeType="clickEffect">
                                  <p:stCondLst>
                                    <p:cond delay="0"/>
                                  </p:stCondLst>
                                  <p:iterate type="lt">
                                    <p:tmPct val="10000"/>
                                  </p:iterate>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p:cTn id="16" dur="500" fill="hold"/>
                                        <p:tgtEl>
                                          <p:spTgt spid="4">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4">
                                            <p:txEl>
                                              <p:pRg st="1" end="1"/>
                                            </p:txEl>
                                          </p:spTgt>
                                        </p:tgtEl>
                                        <p:attrNameLst>
                                          <p:attrName>ppt_y</p:attrName>
                                        </p:attrNameLst>
                                      </p:cBhvr>
                                      <p:tavLst>
                                        <p:tav tm="0">
                                          <p:val>
                                            <p:strVal val="#ppt_y"/>
                                          </p:val>
                                        </p:tav>
                                        <p:tav tm="100000">
                                          <p:val>
                                            <p:strVal val="#ppt_y"/>
                                          </p:val>
                                        </p:tav>
                                      </p:tavLst>
                                    </p:anim>
                                    <p:anim calcmode="lin" valueType="num">
                                      <p:cBhvr>
                                        <p:cTn id="18" dur="500" fill="hold"/>
                                        <p:tgtEl>
                                          <p:spTgt spid="4">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4">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1" presetClass="entr" presetSubtype="0" fill="hold" nodeType="clickEffect">
                                  <p:stCondLst>
                                    <p:cond delay="0"/>
                                  </p:stCondLst>
                                  <p:iterate type="lt">
                                    <p:tmPct val="10000"/>
                                  </p:iterate>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p:cTn id="25" dur="500" fill="hold"/>
                                        <p:tgtEl>
                                          <p:spTgt spid="4">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6" dur="500" fill="hold"/>
                                        <p:tgtEl>
                                          <p:spTgt spid="4">
                                            <p:txEl>
                                              <p:pRg st="2" end="2"/>
                                            </p:txEl>
                                          </p:spTgt>
                                        </p:tgtEl>
                                        <p:attrNameLst>
                                          <p:attrName>ppt_y</p:attrName>
                                        </p:attrNameLst>
                                      </p:cBhvr>
                                      <p:tavLst>
                                        <p:tav tm="0">
                                          <p:val>
                                            <p:strVal val="#ppt_y"/>
                                          </p:val>
                                        </p:tav>
                                        <p:tav tm="100000">
                                          <p:val>
                                            <p:strVal val="#ppt_y"/>
                                          </p:val>
                                        </p:tav>
                                      </p:tavLst>
                                    </p:anim>
                                    <p:anim calcmode="lin" valueType="num">
                                      <p:cBhvr>
                                        <p:cTn id="27" dur="500" fill="hold"/>
                                        <p:tgtEl>
                                          <p:spTgt spid="4">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8" dur="500" fill="hold"/>
                                        <p:tgtEl>
                                          <p:spTgt spid="4">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9" dur="500" tmFilter="0,0; .5, 1; 1, 1"/>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1" presetClass="entr" presetSubtype="0" fill="hold" nodeType="clickEffect">
                                  <p:stCondLst>
                                    <p:cond delay="0"/>
                                  </p:stCondLst>
                                  <p:iterate type="lt">
                                    <p:tmPct val="10000"/>
                                  </p:iterate>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p:cTn id="34" dur="500" fill="hold"/>
                                        <p:tgtEl>
                                          <p:spTgt spid="4">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4">
                                            <p:txEl>
                                              <p:pRg st="3" end="3"/>
                                            </p:txEl>
                                          </p:spTgt>
                                        </p:tgtEl>
                                        <p:attrNameLst>
                                          <p:attrName>ppt_y</p:attrName>
                                        </p:attrNameLst>
                                      </p:cBhvr>
                                      <p:tavLst>
                                        <p:tav tm="0">
                                          <p:val>
                                            <p:strVal val="#ppt_y"/>
                                          </p:val>
                                        </p:tav>
                                        <p:tav tm="100000">
                                          <p:val>
                                            <p:strVal val="#ppt_y"/>
                                          </p:val>
                                        </p:tav>
                                      </p:tavLst>
                                    </p:anim>
                                    <p:anim calcmode="lin" valueType="num">
                                      <p:cBhvr>
                                        <p:cTn id="36" dur="500" fill="hold"/>
                                        <p:tgtEl>
                                          <p:spTgt spid="4">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4">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41" presetClass="entr" presetSubtype="0" fill="hold" nodeType="clickEffect">
                                  <p:stCondLst>
                                    <p:cond delay="0"/>
                                  </p:stCondLst>
                                  <p:iterate type="lt">
                                    <p:tmPct val="10000"/>
                                  </p:iterate>
                                  <p:childTnLst>
                                    <p:set>
                                      <p:cBhvr>
                                        <p:cTn id="42" dur="1" fill="hold">
                                          <p:stCondLst>
                                            <p:cond delay="0"/>
                                          </p:stCondLst>
                                        </p:cTn>
                                        <p:tgtEl>
                                          <p:spTgt spid="4">
                                            <p:txEl>
                                              <p:pRg st="4" end="4"/>
                                            </p:txEl>
                                          </p:spTgt>
                                        </p:tgtEl>
                                        <p:attrNameLst>
                                          <p:attrName>style.visibility</p:attrName>
                                        </p:attrNameLst>
                                      </p:cBhvr>
                                      <p:to>
                                        <p:strVal val="visible"/>
                                      </p:to>
                                    </p:set>
                                    <p:anim calcmode="lin" valueType="num">
                                      <p:cBhvr>
                                        <p:cTn id="43" dur="500" fill="hold"/>
                                        <p:tgtEl>
                                          <p:spTgt spid="4">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4">
                                            <p:txEl>
                                              <p:pRg st="4" end="4"/>
                                            </p:txEl>
                                          </p:spTgt>
                                        </p:tgtEl>
                                        <p:attrNameLst>
                                          <p:attrName>ppt_y</p:attrName>
                                        </p:attrNameLst>
                                      </p:cBhvr>
                                      <p:tavLst>
                                        <p:tav tm="0">
                                          <p:val>
                                            <p:strVal val="#ppt_y"/>
                                          </p:val>
                                        </p:tav>
                                        <p:tav tm="100000">
                                          <p:val>
                                            <p:strVal val="#ppt_y"/>
                                          </p:val>
                                        </p:tav>
                                      </p:tavLst>
                                    </p:anim>
                                    <p:anim calcmode="lin" valueType="num">
                                      <p:cBhvr>
                                        <p:cTn id="45" dur="500" fill="hold"/>
                                        <p:tgtEl>
                                          <p:spTgt spid="4">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4">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4">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1" presetClass="entr" presetSubtype="0" fill="hold" nodeType="clickEffect">
                                  <p:stCondLst>
                                    <p:cond delay="0"/>
                                  </p:stCondLst>
                                  <p:iterate type="lt">
                                    <p:tmPct val="10000"/>
                                  </p:iterate>
                                  <p:childTnLst>
                                    <p:set>
                                      <p:cBhvr>
                                        <p:cTn id="51" dur="1" fill="hold">
                                          <p:stCondLst>
                                            <p:cond delay="0"/>
                                          </p:stCondLst>
                                        </p:cTn>
                                        <p:tgtEl>
                                          <p:spTgt spid="4">
                                            <p:txEl>
                                              <p:pRg st="5" end="5"/>
                                            </p:txEl>
                                          </p:spTgt>
                                        </p:tgtEl>
                                        <p:attrNameLst>
                                          <p:attrName>style.visibility</p:attrName>
                                        </p:attrNameLst>
                                      </p:cBhvr>
                                      <p:to>
                                        <p:strVal val="visible"/>
                                      </p:to>
                                    </p:set>
                                    <p:anim calcmode="lin" valueType="num">
                                      <p:cBhvr>
                                        <p:cTn id="52" dur="500" fill="hold"/>
                                        <p:tgtEl>
                                          <p:spTgt spid="4">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53" dur="500" fill="hold"/>
                                        <p:tgtEl>
                                          <p:spTgt spid="4">
                                            <p:txEl>
                                              <p:pRg st="5" end="5"/>
                                            </p:txEl>
                                          </p:spTgt>
                                        </p:tgtEl>
                                        <p:attrNameLst>
                                          <p:attrName>ppt_y</p:attrName>
                                        </p:attrNameLst>
                                      </p:cBhvr>
                                      <p:tavLst>
                                        <p:tav tm="0">
                                          <p:val>
                                            <p:strVal val="#ppt_y"/>
                                          </p:val>
                                        </p:tav>
                                        <p:tav tm="100000">
                                          <p:val>
                                            <p:strVal val="#ppt_y"/>
                                          </p:val>
                                        </p:tav>
                                      </p:tavLst>
                                    </p:anim>
                                    <p:anim calcmode="lin" valueType="num">
                                      <p:cBhvr>
                                        <p:cTn id="54" dur="500" fill="hold"/>
                                        <p:tgtEl>
                                          <p:spTgt spid="4">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5" dur="500" fill="hold"/>
                                        <p:tgtEl>
                                          <p:spTgt spid="4">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6" dur="500" tmFilter="0,0; .5, 1; 1, 1"/>
                                        <p:tgtEl>
                                          <p:spTgt spid="4">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1" presetClass="entr" presetSubtype="0" fill="hold" nodeType="clickEffect">
                                  <p:stCondLst>
                                    <p:cond delay="0"/>
                                  </p:stCondLst>
                                  <p:iterate type="lt">
                                    <p:tmPct val="10000"/>
                                  </p:iterate>
                                  <p:childTnLst>
                                    <p:set>
                                      <p:cBhvr>
                                        <p:cTn id="60" dur="1" fill="hold">
                                          <p:stCondLst>
                                            <p:cond delay="0"/>
                                          </p:stCondLst>
                                        </p:cTn>
                                        <p:tgtEl>
                                          <p:spTgt spid="4">
                                            <p:txEl>
                                              <p:pRg st="6" end="6"/>
                                            </p:txEl>
                                          </p:spTgt>
                                        </p:tgtEl>
                                        <p:attrNameLst>
                                          <p:attrName>style.visibility</p:attrName>
                                        </p:attrNameLst>
                                      </p:cBhvr>
                                      <p:to>
                                        <p:strVal val="visible"/>
                                      </p:to>
                                    </p:set>
                                    <p:anim calcmode="lin" valueType="num">
                                      <p:cBhvr>
                                        <p:cTn id="61" dur="500" fill="hold"/>
                                        <p:tgtEl>
                                          <p:spTgt spid="4">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62" dur="500" fill="hold"/>
                                        <p:tgtEl>
                                          <p:spTgt spid="4">
                                            <p:txEl>
                                              <p:pRg st="6" end="6"/>
                                            </p:txEl>
                                          </p:spTgt>
                                        </p:tgtEl>
                                        <p:attrNameLst>
                                          <p:attrName>ppt_y</p:attrName>
                                        </p:attrNameLst>
                                      </p:cBhvr>
                                      <p:tavLst>
                                        <p:tav tm="0">
                                          <p:val>
                                            <p:strVal val="#ppt_y"/>
                                          </p:val>
                                        </p:tav>
                                        <p:tav tm="100000">
                                          <p:val>
                                            <p:strVal val="#ppt_y"/>
                                          </p:val>
                                        </p:tav>
                                      </p:tavLst>
                                    </p:anim>
                                    <p:anim calcmode="lin" valueType="num">
                                      <p:cBhvr>
                                        <p:cTn id="63" dur="500" fill="hold"/>
                                        <p:tgtEl>
                                          <p:spTgt spid="4">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4" dur="500" fill="hold"/>
                                        <p:tgtEl>
                                          <p:spTgt spid="4">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5" dur="500" tmFilter="0,0; .5, 1; 1, 1"/>
                                        <p:tgtEl>
                                          <p:spTgt spid="4">
                                            <p:txEl>
                                              <p:pRg st="6" end="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41" presetClass="entr" presetSubtype="0" fill="hold" nodeType="clickEffect">
                                  <p:stCondLst>
                                    <p:cond delay="0"/>
                                  </p:stCondLst>
                                  <p:iterate type="lt">
                                    <p:tmPct val="10000"/>
                                  </p:iterate>
                                  <p:childTnLst>
                                    <p:set>
                                      <p:cBhvr>
                                        <p:cTn id="69" dur="1" fill="hold">
                                          <p:stCondLst>
                                            <p:cond delay="0"/>
                                          </p:stCondLst>
                                        </p:cTn>
                                        <p:tgtEl>
                                          <p:spTgt spid="4">
                                            <p:txEl>
                                              <p:pRg st="7" end="7"/>
                                            </p:txEl>
                                          </p:spTgt>
                                        </p:tgtEl>
                                        <p:attrNameLst>
                                          <p:attrName>style.visibility</p:attrName>
                                        </p:attrNameLst>
                                      </p:cBhvr>
                                      <p:to>
                                        <p:strVal val="visible"/>
                                      </p:to>
                                    </p:set>
                                    <p:anim calcmode="lin" valueType="num">
                                      <p:cBhvr>
                                        <p:cTn id="70" dur="500" fill="hold"/>
                                        <p:tgtEl>
                                          <p:spTgt spid="4">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71" dur="500" fill="hold"/>
                                        <p:tgtEl>
                                          <p:spTgt spid="4">
                                            <p:txEl>
                                              <p:pRg st="7" end="7"/>
                                            </p:txEl>
                                          </p:spTgt>
                                        </p:tgtEl>
                                        <p:attrNameLst>
                                          <p:attrName>ppt_y</p:attrName>
                                        </p:attrNameLst>
                                      </p:cBhvr>
                                      <p:tavLst>
                                        <p:tav tm="0">
                                          <p:val>
                                            <p:strVal val="#ppt_y"/>
                                          </p:val>
                                        </p:tav>
                                        <p:tav tm="100000">
                                          <p:val>
                                            <p:strVal val="#ppt_y"/>
                                          </p:val>
                                        </p:tav>
                                      </p:tavLst>
                                    </p:anim>
                                    <p:anim calcmode="lin" valueType="num">
                                      <p:cBhvr>
                                        <p:cTn id="72" dur="500" fill="hold"/>
                                        <p:tgtEl>
                                          <p:spTgt spid="4">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3" dur="500" fill="hold"/>
                                        <p:tgtEl>
                                          <p:spTgt spid="4">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4" dur="500" tmFilter="0,0; .5, 1; 1, 1"/>
                                        <p:tgtEl>
                                          <p:spTgt spid="4">
                                            <p:txEl>
                                              <p:pRg st="7" end="7"/>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1" presetClass="entr" presetSubtype="0" fill="hold" nodeType="clickEffect">
                                  <p:stCondLst>
                                    <p:cond delay="0"/>
                                  </p:stCondLst>
                                  <p:iterate type="lt">
                                    <p:tmPct val="10000"/>
                                  </p:iterate>
                                  <p:childTnLst>
                                    <p:set>
                                      <p:cBhvr>
                                        <p:cTn id="78" dur="1" fill="hold">
                                          <p:stCondLst>
                                            <p:cond delay="0"/>
                                          </p:stCondLst>
                                        </p:cTn>
                                        <p:tgtEl>
                                          <p:spTgt spid="4">
                                            <p:txEl>
                                              <p:pRg st="8" end="8"/>
                                            </p:txEl>
                                          </p:spTgt>
                                        </p:tgtEl>
                                        <p:attrNameLst>
                                          <p:attrName>style.visibility</p:attrName>
                                        </p:attrNameLst>
                                      </p:cBhvr>
                                      <p:to>
                                        <p:strVal val="visible"/>
                                      </p:to>
                                    </p:set>
                                    <p:anim calcmode="lin" valueType="num">
                                      <p:cBhvr>
                                        <p:cTn id="79" dur="500" fill="hold"/>
                                        <p:tgtEl>
                                          <p:spTgt spid="4">
                                            <p:txEl>
                                              <p:pRg st="8" end="8"/>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500" fill="hold"/>
                                        <p:tgtEl>
                                          <p:spTgt spid="4">
                                            <p:txEl>
                                              <p:pRg st="8" end="8"/>
                                            </p:txEl>
                                          </p:spTgt>
                                        </p:tgtEl>
                                        <p:attrNameLst>
                                          <p:attrName>ppt_y</p:attrName>
                                        </p:attrNameLst>
                                      </p:cBhvr>
                                      <p:tavLst>
                                        <p:tav tm="0">
                                          <p:val>
                                            <p:strVal val="#ppt_y"/>
                                          </p:val>
                                        </p:tav>
                                        <p:tav tm="100000">
                                          <p:val>
                                            <p:strVal val="#ppt_y"/>
                                          </p:val>
                                        </p:tav>
                                      </p:tavLst>
                                    </p:anim>
                                    <p:anim calcmode="lin" valueType="num">
                                      <p:cBhvr>
                                        <p:cTn id="81" dur="500" fill="hold"/>
                                        <p:tgtEl>
                                          <p:spTgt spid="4">
                                            <p:txEl>
                                              <p:pRg st="8" end="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500" fill="hold"/>
                                        <p:tgtEl>
                                          <p:spTgt spid="4">
                                            <p:txEl>
                                              <p:pRg st="8" end="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500" tmFilter="0,0; .5, 1; 1, 1"/>
                                        <p:tgtEl>
                                          <p:spTgt spid="4">
                                            <p:txEl>
                                              <p:pRg st="8" end="8"/>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nodeType="clickEffect">
                                  <p:stCondLst>
                                    <p:cond delay="0"/>
                                  </p:stCondLst>
                                  <p:iterate type="lt">
                                    <p:tmPct val="10000"/>
                                  </p:iterate>
                                  <p:childTnLst>
                                    <p:set>
                                      <p:cBhvr>
                                        <p:cTn id="87" dur="1" fill="hold">
                                          <p:stCondLst>
                                            <p:cond delay="0"/>
                                          </p:stCondLst>
                                        </p:cTn>
                                        <p:tgtEl>
                                          <p:spTgt spid="4">
                                            <p:txEl>
                                              <p:pRg st="9" end="9"/>
                                            </p:txEl>
                                          </p:spTgt>
                                        </p:tgtEl>
                                        <p:attrNameLst>
                                          <p:attrName>style.visibility</p:attrName>
                                        </p:attrNameLst>
                                      </p:cBhvr>
                                      <p:to>
                                        <p:strVal val="visible"/>
                                      </p:to>
                                    </p:set>
                                    <p:anim calcmode="lin" valueType="num">
                                      <p:cBhvr>
                                        <p:cTn id="88" dur="500" fill="hold"/>
                                        <p:tgtEl>
                                          <p:spTgt spid="4">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500" fill="hold"/>
                                        <p:tgtEl>
                                          <p:spTgt spid="4">
                                            <p:txEl>
                                              <p:pRg st="9" end="9"/>
                                            </p:txEl>
                                          </p:spTgt>
                                        </p:tgtEl>
                                        <p:attrNameLst>
                                          <p:attrName>ppt_y</p:attrName>
                                        </p:attrNameLst>
                                      </p:cBhvr>
                                      <p:tavLst>
                                        <p:tav tm="0">
                                          <p:val>
                                            <p:strVal val="#ppt_y"/>
                                          </p:val>
                                        </p:tav>
                                        <p:tav tm="100000">
                                          <p:val>
                                            <p:strVal val="#ppt_y"/>
                                          </p:val>
                                        </p:tav>
                                      </p:tavLst>
                                    </p:anim>
                                    <p:anim calcmode="lin" valueType="num">
                                      <p:cBhvr>
                                        <p:cTn id="90" dur="500" fill="hold"/>
                                        <p:tgtEl>
                                          <p:spTgt spid="4">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500" fill="hold"/>
                                        <p:tgtEl>
                                          <p:spTgt spid="4">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500" tmFilter="0,0; .5, 1; 1, 1"/>
                                        <p:tgtEl>
                                          <p:spTgt spid="4">
                                            <p:txEl>
                                              <p:pRg st="9" end="9"/>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41" presetClass="entr" presetSubtype="0" fill="hold" nodeType="clickEffect">
                                  <p:stCondLst>
                                    <p:cond delay="0"/>
                                  </p:stCondLst>
                                  <p:iterate type="lt">
                                    <p:tmPct val="10000"/>
                                  </p:iterate>
                                  <p:childTnLst>
                                    <p:set>
                                      <p:cBhvr>
                                        <p:cTn id="96" dur="1" fill="hold">
                                          <p:stCondLst>
                                            <p:cond delay="0"/>
                                          </p:stCondLst>
                                        </p:cTn>
                                        <p:tgtEl>
                                          <p:spTgt spid="4">
                                            <p:txEl>
                                              <p:pRg st="10" end="10"/>
                                            </p:txEl>
                                          </p:spTgt>
                                        </p:tgtEl>
                                        <p:attrNameLst>
                                          <p:attrName>style.visibility</p:attrName>
                                        </p:attrNameLst>
                                      </p:cBhvr>
                                      <p:to>
                                        <p:strVal val="visible"/>
                                      </p:to>
                                    </p:set>
                                    <p:anim calcmode="lin" valueType="num">
                                      <p:cBhvr>
                                        <p:cTn id="97" dur="500" fill="hold"/>
                                        <p:tgtEl>
                                          <p:spTgt spid="4">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98" dur="500" fill="hold"/>
                                        <p:tgtEl>
                                          <p:spTgt spid="4">
                                            <p:txEl>
                                              <p:pRg st="10" end="10"/>
                                            </p:txEl>
                                          </p:spTgt>
                                        </p:tgtEl>
                                        <p:attrNameLst>
                                          <p:attrName>ppt_y</p:attrName>
                                        </p:attrNameLst>
                                      </p:cBhvr>
                                      <p:tavLst>
                                        <p:tav tm="0">
                                          <p:val>
                                            <p:strVal val="#ppt_y"/>
                                          </p:val>
                                        </p:tav>
                                        <p:tav tm="100000">
                                          <p:val>
                                            <p:strVal val="#ppt_y"/>
                                          </p:val>
                                        </p:tav>
                                      </p:tavLst>
                                    </p:anim>
                                    <p:anim calcmode="lin" valueType="num">
                                      <p:cBhvr>
                                        <p:cTn id="99" dur="500" fill="hold"/>
                                        <p:tgtEl>
                                          <p:spTgt spid="4">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0" dur="500" fill="hold"/>
                                        <p:tgtEl>
                                          <p:spTgt spid="4">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1" dur="500" tmFilter="0,0; .5, 1; 1, 1"/>
                                        <p:tgtEl>
                                          <p:spTgt spid="4">
                                            <p:txEl>
                                              <p:pRg st="10" end="1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6"/>
                                        </p:tgtEl>
                                        <p:attrNameLst>
                                          <p:attrName>style.visibility</p:attrName>
                                        </p:attrNameLst>
                                      </p:cBhvr>
                                      <p:to>
                                        <p:strVal val="visible"/>
                                      </p:to>
                                    </p:set>
                                    <p:animEffect transition="in" filter="wipe(down)">
                                      <p:cBhvr>
                                        <p:cTn id="10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A124F3-379B-6CD3-97B2-A2DFC790C1A9}"/>
              </a:ext>
            </a:extLst>
          </p:cNvPr>
          <p:cNvSpPr>
            <a:spLocks noGrp="1"/>
          </p:cNvSpPr>
          <p:nvPr>
            <p:ph type="sldNum" sz="quarter" idx="4"/>
          </p:nvPr>
        </p:nvSpPr>
        <p:spPr/>
        <p:txBody>
          <a:bodyPr/>
          <a:lstStyle/>
          <a:p>
            <a:fld id="{8C2E478F-E849-4A8C-AF1F-CBCC78A7CBFA}" type="slidenum">
              <a:rPr lang="en-US" smtClean="0"/>
              <a:t>25</a:t>
            </a:fld>
            <a:endParaRPr lang="en-US" dirty="0"/>
          </a:p>
        </p:txBody>
      </p:sp>
      <p:sp>
        <p:nvSpPr>
          <p:cNvPr id="4" name="Content Placeholder 3">
            <a:extLst>
              <a:ext uri="{FF2B5EF4-FFF2-40B4-BE49-F238E27FC236}">
                <a16:creationId xmlns:a16="http://schemas.microsoft.com/office/drawing/2014/main" id="{C1AC0DA6-D98C-EF52-69A9-416D2FF75B25}"/>
              </a:ext>
            </a:extLst>
          </p:cNvPr>
          <p:cNvSpPr>
            <a:spLocks noGrp="1"/>
          </p:cNvSpPr>
          <p:nvPr>
            <p:ph idx="1"/>
          </p:nvPr>
        </p:nvSpPr>
        <p:spPr>
          <a:xfrm>
            <a:off x="1323703" y="1661160"/>
            <a:ext cx="10349185" cy="4339046"/>
          </a:xfrm>
        </p:spPr>
        <p:txBody>
          <a:bodyPr/>
          <a:lstStyle/>
          <a:p>
            <a:pPr marL="0" indent="0">
              <a:buNone/>
            </a:pPr>
            <a:r>
              <a:rPr lang="en-US" sz="3600" dirty="0"/>
              <a:t>A literal is an unnamed constant used to specify data.</a:t>
            </a:r>
          </a:p>
          <a:p>
            <a:pPr marL="0" indent="0">
              <a:buNone/>
            </a:pPr>
            <a:r>
              <a:rPr lang="en-US" sz="3600" dirty="0"/>
              <a:t>a=b+5 ;</a:t>
            </a:r>
          </a:p>
          <a:p>
            <a:pPr marL="0" indent="0">
              <a:buNone/>
            </a:pPr>
            <a:r>
              <a:rPr lang="en-US" sz="3600" dirty="0"/>
              <a:t>Here 5 is literal.</a:t>
            </a:r>
            <a:endParaRPr lang="en-PK" sz="3600" dirty="0"/>
          </a:p>
        </p:txBody>
      </p:sp>
      <p:sp>
        <p:nvSpPr>
          <p:cNvPr id="5" name="Title 4">
            <a:extLst>
              <a:ext uri="{FF2B5EF4-FFF2-40B4-BE49-F238E27FC236}">
                <a16:creationId xmlns:a16="http://schemas.microsoft.com/office/drawing/2014/main" id="{199E0609-139A-2814-1E0A-BFCC1ED13939}"/>
              </a:ext>
            </a:extLst>
          </p:cNvPr>
          <p:cNvSpPr>
            <a:spLocks noGrp="1"/>
          </p:cNvSpPr>
          <p:nvPr>
            <p:ph type="title"/>
          </p:nvPr>
        </p:nvSpPr>
        <p:spPr>
          <a:xfrm>
            <a:off x="1184366" y="612037"/>
            <a:ext cx="10808851" cy="884238"/>
          </a:xfrm>
        </p:spPr>
        <p:txBody>
          <a:bodyPr/>
          <a:lstStyle/>
          <a:p>
            <a:r>
              <a:rPr lang="en-US" b="1" dirty="0"/>
              <a:t>literal</a:t>
            </a:r>
            <a:endParaRPr lang="en-PK" b="1" dirty="0"/>
          </a:p>
        </p:txBody>
      </p:sp>
    </p:spTree>
    <p:extLst>
      <p:ext uri="{BB962C8B-B14F-4D97-AF65-F5344CB8AC3E}">
        <p14:creationId xmlns:p14="http://schemas.microsoft.com/office/powerpoint/2010/main" val="3216566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EE92A2-DFD9-5165-07BF-7262EA028E7A}"/>
              </a:ext>
            </a:extLst>
          </p:cNvPr>
          <p:cNvSpPr>
            <a:spLocks noGrp="1"/>
          </p:cNvSpPr>
          <p:nvPr>
            <p:ph type="sldNum" sz="quarter" idx="4"/>
          </p:nvPr>
        </p:nvSpPr>
        <p:spPr/>
        <p:txBody>
          <a:bodyPr/>
          <a:lstStyle/>
          <a:p>
            <a:fld id="{8C2E478F-E849-4A8C-AF1F-CBCC78A7CBFA}" type="slidenum">
              <a:rPr lang="en-US" smtClean="0"/>
              <a:t>26</a:t>
            </a:fld>
            <a:endParaRPr lang="en-US" dirty="0"/>
          </a:p>
        </p:txBody>
      </p:sp>
      <p:sp>
        <p:nvSpPr>
          <p:cNvPr id="4" name="Content Placeholder 3">
            <a:extLst>
              <a:ext uri="{FF2B5EF4-FFF2-40B4-BE49-F238E27FC236}">
                <a16:creationId xmlns:a16="http://schemas.microsoft.com/office/drawing/2014/main" id="{79E82CE9-A76C-FFEA-D5A3-48301832F602}"/>
              </a:ext>
            </a:extLst>
          </p:cNvPr>
          <p:cNvSpPr>
            <a:spLocks noGrp="1"/>
          </p:cNvSpPr>
          <p:nvPr>
            <p:ph idx="1"/>
          </p:nvPr>
        </p:nvSpPr>
        <p:spPr>
          <a:xfrm>
            <a:off x="442913" y="1661160"/>
            <a:ext cx="11550304" cy="4282440"/>
          </a:xfrm>
        </p:spPr>
        <p:txBody>
          <a:bodyPr/>
          <a:lstStyle/>
          <a:p>
            <a:r>
              <a:rPr lang="en-US" sz="2400" dirty="0"/>
              <a:t>The backslash character (\) is the escape character. When the </a:t>
            </a:r>
            <a:r>
              <a:rPr lang="en-US" sz="2400" dirty="0" err="1"/>
              <a:t>printf</a:t>
            </a:r>
            <a:r>
              <a:rPr lang="en-US" sz="2400" dirty="0"/>
              <a:t>() statement shown above is executed, the program looks forward to the next character that follows the backslash.</a:t>
            </a:r>
          </a:p>
          <a:p>
            <a:r>
              <a:rPr lang="en-US" sz="2400" dirty="0"/>
              <a:t>An escape sequence in C language is a sequence of characters that doesn't represent itself when used inside string literal or character.</a:t>
            </a:r>
            <a:endParaRPr lang="en-PK" sz="2400" dirty="0"/>
          </a:p>
        </p:txBody>
      </p:sp>
      <p:sp>
        <p:nvSpPr>
          <p:cNvPr id="5" name="Title 4">
            <a:extLst>
              <a:ext uri="{FF2B5EF4-FFF2-40B4-BE49-F238E27FC236}">
                <a16:creationId xmlns:a16="http://schemas.microsoft.com/office/drawing/2014/main" id="{48ED2153-4AE7-9EDC-1421-084E57560111}"/>
              </a:ext>
            </a:extLst>
          </p:cNvPr>
          <p:cNvSpPr>
            <a:spLocks noGrp="1"/>
          </p:cNvSpPr>
          <p:nvPr>
            <p:ph type="title"/>
          </p:nvPr>
        </p:nvSpPr>
        <p:spPr>
          <a:xfrm>
            <a:off x="442913" y="612037"/>
            <a:ext cx="11550304" cy="884238"/>
          </a:xfrm>
        </p:spPr>
        <p:txBody>
          <a:bodyPr/>
          <a:lstStyle/>
          <a:p>
            <a:r>
              <a:rPr lang="en-US" dirty="0"/>
              <a:t>ESCAPE SEQUENCE</a:t>
            </a:r>
            <a:endParaRPr lang="en-PK" dirty="0"/>
          </a:p>
        </p:txBody>
      </p:sp>
    </p:spTree>
    <p:extLst>
      <p:ext uri="{BB962C8B-B14F-4D97-AF65-F5344CB8AC3E}">
        <p14:creationId xmlns:p14="http://schemas.microsoft.com/office/powerpoint/2010/main" val="871556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EE92A2-DFD9-5165-07BF-7262EA028E7A}"/>
              </a:ext>
            </a:extLst>
          </p:cNvPr>
          <p:cNvSpPr>
            <a:spLocks noGrp="1"/>
          </p:cNvSpPr>
          <p:nvPr>
            <p:ph type="sldNum" sz="quarter" idx="4"/>
          </p:nvPr>
        </p:nvSpPr>
        <p:spPr/>
        <p:txBody>
          <a:bodyPr/>
          <a:lstStyle/>
          <a:p>
            <a:fld id="{8C2E478F-E849-4A8C-AF1F-CBCC78A7CBFA}" type="slidenum">
              <a:rPr lang="en-US" smtClean="0"/>
              <a:t>27</a:t>
            </a:fld>
            <a:endParaRPr lang="en-US" dirty="0"/>
          </a:p>
        </p:txBody>
      </p:sp>
      <p:sp>
        <p:nvSpPr>
          <p:cNvPr id="5" name="Title 4">
            <a:extLst>
              <a:ext uri="{FF2B5EF4-FFF2-40B4-BE49-F238E27FC236}">
                <a16:creationId xmlns:a16="http://schemas.microsoft.com/office/drawing/2014/main" id="{48ED2153-4AE7-9EDC-1421-084E57560111}"/>
              </a:ext>
            </a:extLst>
          </p:cNvPr>
          <p:cNvSpPr>
            <a:spLocks noGrp="1"/>
          </p:cNvSpPr>
          <p:nvPr>
            <p:ph type="title"/>
          </p:nvPr>
        </p:nvSpPr>
        <p:spPr>
          <a:xfrm>
            <a:off x="442913" y="612037"/>
            <a:ext cx="11550304" cy="884238"/>
          </a:xfrm>
        </p:spPr>
        <p:txBody>
          <a:bodyPr/>
          <a:lstStyle/>
          <a:p>
            <a:r>
              <a:rPr lang="en-US" dirty="0"/>
              <a:t>ESCAPE SEQUENCE</a:t>
            </a:r>
            <a:endParaRPr lang="en-PK" dirty="0"/>
          </a:p>
        </p:txBody>
      </p:sp>
      <p:sp>
        <p:nvSpPr>
          <p:cNvPr id="6" name="Content Placeholder 5">
            <a:extLst>
              <a:ext uri="{FF2B5EF4-FFF2-40B4-BE49-F238E27FC236}">
                <a16:creationId xmlns:a16="http://schemas.microsoft.com/office/drawing/2014/main" id="{8687E0C8-852B-FFE7-FA4B-12DD5476B94C}"/>
              </a:ext>
            </a:extLst>
          </p:cNvPr>
          <p:cNvSpPr>
            <a:spLocks noGrp="1"/>
          </p:cNvSpPr>
          <p:nvPr>
            <p:ph idx="1"/>
          </p:nvPr>
        </p:nvSpPr>
        <p:spPr/>
        <p:txBody>
          <a:bodyPr/>
          <a:lstStyle/>
          <a:p>
            <a:endParaRPr lang="en-PK"/>
          </a:p>
        </p:txBody>
      </p:sp>
      <p:pic>
        <p:nvPicPr>
          <p:cNvPr id="8" name="Picture 7">
            <a:extLst>
              <a:ext uri="{FF2B5EF4-FFF2-40B4-BE49-F238E27FC236}">
                <a16:creationId xmlns:a16="http://schemas.microsoft.com/office/drawing/2014/main" id="{F73C6B84-D7A6-AA01-0522-7551BFE4495B}"/>
              </a:ext>
            </a:extLst>
          </p:cNvPr>
          <p:cNvPicPr>
            <a:picLocks noChangeAspect="1"/>
          </p:cNvPicPr>
          <p:nvPr/>
        </p:nvPicPr>
        <p:blipFill>
          <a:blip r:embed="rId2"/>
          <a:stretch>
            <a:fillRect/>
          </a:stretch>
        </p:blipFill>
        <p:spPr>
          <a:xfrm>
            <a:off x="110040" y="1661160"/>
            <a:ext cx="11971920" cy="3710940"/>
          </a:xfrm>
          <a:prstGeom prst="rect">
            <a:avLst/>
          </a:prstGeom>
        </p:spPr>
      </p:pic>
      <p:sp>
        <p:nvSpPr>
          <p:cNvPr id="9" name="Chord 8">
            <a:extLst>
              <a:ext uri="{FF2B5EF4-FFF2-40B4-BE49-F238E27FC236}">
                <a16:creationId xmlns:a16="http://schemas.microsoft.com/office/drawing/2014/main" id="{0AD36933-C73C-5630-1E3B-3BBDFC5E4BC3}"/>
              </a:ext>
            </a:extLst>
          </p:cNvPr>
          <p:cNvSpPr/>
          <p:nvPr/>
        </p:nvSpPr>
        <p:spPr>
          <a:xfrm>
            <a:off x="1019382" y="885825"/>
            <a:ext cx="10529887" cy="5086350"/>
          </a:xfrm>
          <a:prstGeom prst="chord">
            <a:avLst>
              <a:gd name="adj1" fmla="val 2700000"/>
              <a:gd name="adj2" fmla="val 20926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Practice in lab or by your self</a:t>
            </a:r>
            <a:endParaRPr lang="en-PK" sz="5400" dirty="0"/>
          </a:p>
        </p:txBody>
      </p:sp>
    </p:spTree>
    <p:extLst>
      <p:ext uri="{BB962C8B-B14F-4D97-AF65-F5344CB8AC3E}">
        <p14:creationId xmlns:p14="http://schemas.microsoft.com/office/powerpoint/2010/main" val="82833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468060-6105-AC86-8615-8EC6F9DC2ACA}"/>
              </a:ext>
            </a:extLst>
          </p:cNvPr>
          <p:cNvSpPr>
            <a:spLocks noGrp="1"/>
          </p:cNvSpPr>
          <p:nvPr>
            <p:ph type="sldNum" sz="quarter" idx="4"/>
          </p:nvPr>
        </p:nvSpPr>
        <p:spPr/>
        <p:txBody>
          <a:bodyPr/>
          <a:lstStyle/>
          <a:p>
            <a:fld id="{8C2E478F-E849-4A8C-AF1F-CBCC78A7CBFA}" type="slidenum">
              <a:rPr lang="en-US" smtClean="0"/>
              <a:t>28</a:t>
            </a:fld>
            <a:endParaRPr lang="en-US" dirty="0"/>
          </a:p>
        </p:txBody>
      </p:sp>
      <p:graphicFrame>
        <p:nvGraphicFramePr>
          <p:cNvPr id="2" name="Content Placeholder 1">
            <a:extLst>
              <a:ext uri="{FF2B5EF4-FFF2-40B4-BE49-F238E27FC236}">
                <a16:creationId xmlns:a16="http://schemas.microsoft.com/office/drawing/2014/main" id="{15BE0E2F-87A3-603E-7E37-2D6042639E02}"/>
              </a:ext>
            </a:extLst>
          </p:cNvPr>
          <p:cNvGraphicFramePr>
            <a:graphicFrameLocks noGrp="1"/>
          </p:cNvGraphicFramePr>
          <p:nvPr>
            <p:ph idx="1"/>
            <p:extLst>
              <p:ext uri="{D42A27DB-BD31-4B8C-83A1-F6EECF244321}">
                <p14:modId xmlns:p14="http://schemas.microsoft.com/office/powerpoint/2010/main" val="4190319265"/>
              </p:ext>
            </p:extLst>
          </p:nvPr>
        </p:nvGraphicFramePr>
        <p:xfrm>
          <a:off x="852638" y="1409350"/>
          <a:ext cx="11140579" cy="43119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4">
            <a:extLst>
              <a:ext uri="{FF2B5EF4-FFF2-40B4-BE49-F238E27FC236}">
                <a16:creationId xmlns:a16="http://schemas.microsoft.com/office/drawing/2014/main" id="{3CFA4CE3-ED25-B0AB-A6E1-1A903AAC7DD1}"/>
              </a:ext>
            </a:extLst>
          </p:cNvPr>
          <p:cNvSpPr>
            <a:spLocks noGrp="1"/>
          </p:cNvSpPr>
          <p:nvPr>
            <p:ph type="title"/>
          </p:nvPr>
        </p:nvSpPr>
        <p:spPr>
          <a:xfrm>
            <a:off x="1174459" y="612037"/>
            <a:ext cx="10818758" cy="884238"/>
          </a:xfrm>
        </p:spPr>
        <p:txBody>
          <a:bodyPr/>
          <a:lstStyle/>
          <a:p>
            <a:r>
              <a:rPr lang="en-US" dirty="0"/>
              <a:t>Assignment operators</a:t>
            </a:r>
            <a:endParaRPr lang="en-PK" dirty="0"/>
          </a:p>
        </p:txBody>
      </p:sp>
    </p:spTree>
    <p:extLst>
      <p:ext uri="{BB962C8B-B14F-4D97-AF65-F5344CB8AC3E}">
        <p14:creationId xmlns:p14="http://schemas.microsoft.com/office/powerpoint/2010/main" val="387237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D5B6515-82C5-CFF9-8078-1E33BE492ABC}"/>
              </a:ext>
            </a:extLst>
          </p:cNvPr>
          <p:cNvSpPr>
            <a:spLocks noGrp="1"/>
          </p:cNvSpPr>
          <p:nvPr>
            <p:ph type="sldNum" sz="quarter" idx="4"/>
          </p:nvPr>
        </p:nvSpPr>
        <p:spPr/>
        <p:txBody>
          <a:bodyPr/>
          <a:lstStyle/>
          <a:p>
            <a:fld id="{8C2E478F-E849-4A8C-AF1F-CBCC78A7CBFA}" type="slidenum">
              <a:rPr lang="en-US" smtClean="0"/>
              <a:t>29</a:t>
            </a:fld>
            <a:endParaRPr lang="en-US" dirty="0"/>
          </a:p>
        </p:txBody>
      </p:sp>
      <p:sp>
        <p:nvSpPr>
          <p:cNvPr id="4" name="Content Placeholder 3">
            <a:extLst>
              <a:ext uri="{FF2B5EF4-FFF2-40B4-BE49-F238E27FC236}">
                <a16:creationId xmlns:a16="http://schemas.microsoft.com/office/drawing/2014/main" id="{CAB61FF4-4F19-ED70-C0D5-D2DD10EF3D00}"/>
              </a:ext>
            </a:extLst>
          </p:cNvPr>
          <p:cNvSpPr>
            <a:spLocks noGrp="1"/>
          </p:cNvSpPr>
          <p:nvPr>
            <p:ph idx="1"/>
          </p:nvPr>
        </p:nvSpPr>
        <p:spPr>
          <a:xfrm>
            <a:off x="1375794" y="1661160"/>
            <a:ext cx="10454256" cy="3753803"/>
          </a:xfrm>
        </p:spPr>
        <p:txBody>
          <a:bodyPr/>
          <a:lstStyle/>
          <a:p>
            <a:r>
              <a:rPr lang="en-US" sz="3600" dirty="0"/>
              <a:t>equal sign (=) is an assignment operator, where the right side is being assigned to the left side of the operator (=).</a:t>
            </a:r>
            <a:endParaRPr lang="en-US" sz="3200" dirty="0"/>
          </a:p>
        </p:txBody>
      </p:sp>
      <p:sp>
        <p:nvSpPr>
          <p:cNvPr id="5" name="Title 4">
            <a:extLst>
              <a:ext uri="{FF2B5EF4-FFF2-40B4-BE49-F238E27FC236}">
                <a16:creationId xmlns:a16="http://schemas.microsoft.com/office/drawing/2014/main" id="{15FFD10F-C90B-BCAB-E639-0A61534AB4F3}"/>
              </a:ext>
            </a:extLst>
          </p:cNvPr>
          <p:cNvSpPr>
            <a:spLocks noGrp="1"/>
          </p:cNvSpPr>
          <p:nvPr>
            <p:ph type="title"/>
          </p:nvPr>
        </p:nvSpPr>
        <p:spPr>
          <a:xfrm>
            <a:off x="1549166" y="628815"/>
            <a:ext cx="5897218" cy="884238"/>
          </a:xfrm>
        </p:spPr>
        <p:txBody>
          <a:bodyPr/>
          <a:lstStyle/>
          <a:p>
            <a:endParaRPr lang="en-PK"/>
          </a:p>
        </p:txBody>
      </p:sp>
    </p:spTree>
    <p:extLst>
      <p:ext uri="{BB962C8B-B14F-4D97-AF65-F5344CB8AC3E}">
        <p14:creationId xmlns:p14="http://schemas.microsoft.com/office/powerpoint/2010/main" val="212383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3376-5069-4C7B-BE6B-A3776D1B47BA}"/>
              </a:ext>
            </a:extLst>
          </p:cNvPr>
          <p:cNvSpPr>
            <a:spLocks noGrp="1"/>
          </p:cNvSpPr>
          <p:nvPr>
            <p:ph type="title"/>
          </p:nvPr>
        </p:nvSpPr>
        <p:spPr>
          <a:xfrm>
            <a:off x="180236" y="75142"/>
            <a:ext cx="10713167" cy="884238"/>
          </a:xfrm>
        </p:spPr>
        <p:txBody>
          <a:bodyPr/>
          <a:lstStyle/>
          <a:p>
            <a:r>
              <a:rPr lang="en-US" b="1" dirty="0"/>
              <a:t>COVERED IN WEEK 3</a:t>
            </a:r>
          </a:p>
        </p:txBody>
      </p:sp>
      <p:sp>
        <p:nvSpPr>
          <p:cNvPr id="14" name="Content Placeholder 13">
            <a:extLst>
              <a:ext uri="{FF2B5EF4-FFF2-40B4-BE49-F238E27FC236}">
                <a16:creationId xmlns:a16="http://schemas.microsoft.com/office/drawing/2014/main" id="{79248A72-A597-48DF-A270-3389F5D209C0}"/>
              </a:ext>
            </a:extLst>
          </p:cNvPr>
          <p:cNvSpPr>
            <a:spLocks noGrp="1"/>
          </p:cNvSpPr>
          <p:nvPr>
            <p:ph idx="1"/>
          </p:nvPr>
        </p:nvSpPr>
        <p:spPr>
          <a:xfrm>
            <a:off x="710268" y="872455"/>
            <a:ext cx="2141990" cy="570451"/>
          </a:xfrm>
        </p:spPr>
        <p:txBody>
          <a:bodyPr>
            <a:normAutofit fontScale="85000" lnSpcReduction="1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3900" b="1"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rPr>
              <a:t>LEC </a:t>
            </a:r>
            <a:r>
              <a:rPr lang="en-US" sz="3900" b="1" spc="300" dirty="0">
                <a:cs typeface="Biome Light" panose="020B0303030204020804" pitchFamily="34" charset="0"/>
              </a:rPr>
              <a:t>5 &amp; 6</a:t>
            </a:r>
            <a:endParaRPr kumimoji="0" lang="en-US" sz="2000" b="0" i="0" u="none" strike="noStrike" kern="1200" cap="none" spc="300" normalizeH="0" baseline="0" noProof="0" dirty="0">
              <a:ln>
                <a:noFill/>
              </a:ln>
              <a:solidFill>
                <a:schemeClr val="tx1"/>
              </a:solidFill>
              <a:effectLst/>
              <a:uLnTx/>
              <a:uFillTx/>
              <a:latin typeface="+mn-lt"/>
              <a:ea typeface="+mn-ea"/>
              <a:cs typeface="Biome Light" panose="020B0303030204020804" pitchFamily="34" charset="0"/>
            </a:endParaRPr>
          </a:p>
        </p:txBody>
      </p:sp>
      <p:sp>
        <p:nvSpPr>
          <p:cNvPr id="16" name="Slide Number Placeholder 15">
            <a:extLst>
              <a:ext uri="{FF2B5EF4-FFF2-40B4-BE49-F238E27FC236}">
                <a16:creationId xmlns:a16="http://schemas.microsoft.com/office/drawing/2014/main" id="{7FA57D11-A25F-4772-8E50-DDB68BE8CB69}"/>
              </a:ext>
            </a:extLst>
          </p:cNvPr>
          <p:cNvSpPr>
            <a:spLocks noGrp="1"/>
          </p:cNvSpPr>
          <p:nvPr>
            <p:ph type="sldNum" sz="quarter" idx="4"/>
          </p:nvPr>
        </p:nvSpPr>
        <p:spPr/>
        <p:txBody>
          <a:bodyPr/>
          <a:lstStyle/>
          <a:p>
            <a:fld id="{8C2E478F-E849-4A8C-AF1F-CBCC78A7CBFA}" type="slidenum">
              <a:rPr lang="en-US" smtClean="0"/>
              <a:t>3</a:t>
            </a:fld>
            <a:endParaRPr lang="en-US" dirty="0"/>
          </a:p>
        </p:txBody>
      </p:sp>
      <p:sp>
        <p:nvSpPr>
          <p:cNvPr id="5" name="TextBox 4">
            <a:extLst>
              <a:ext uri="{FF2B5EF4-FFF2-40B4-BE49-F238E27FC236}">
                <a16:creationId xmlns:a16="http://schemas.microsoft.com/office/drawing/2014/main" id="{E10BEFAA-10FC-2D69-05C9-E7013D481D9D}"/>
              </a:ext>
            </a:extLst>
          </p:cNvPr>
          <p:cNvSpPr txBox="1"/>
          <p:nvPr/>
        </p:nvSpPr>
        <p:spPr>
          <a:xfrm>
            <a:off x="5444455" y="1946246"/>
            <a:ext cx="184731" cy="369332"/>
          </a:xfrm>
          <a:prstGeom prst="rect">
            <a:avLst/>
          </a:prstGeom>
          <a:noFill/>
        </p:spPr>
        <p:txBody>
          <a:bodyPr wrap="none" rtlCol="0">
            <a:spAutoFit/>
          </a:bodyPr>
          <a:lstStyle/>
          <a:p>
            <a:endParaRPr lang="en-PK" dirty="0"/>
          </a:p>
        </p:txBody>
      </p:sp>
      <p:graphicFrame>
        <p:nvGraphicFramePr>
          <p:cNvPr id="4" name="Diagram 3">
            <a:extLst>
              <a:ext uri="{FF2B5EF4-FFF2-40B4-BE49-F238E27FC236}">
                <a16:creationId xmlns:a16="http://schemas.microsoft.com/office/drawing/2014/main" id="{E6C62C7A-77FB-885F-6A13-48973821AEED}"/>
              </a:ext>
            </a:extLst>
          </p:cNvPr>
          <p:cNvGraphicFramePr/>
          <p:nvPr>
            <p:extLst>
              <p:ext uri="{D42A27DB-BD31-4B8C-83A1-F6EECF244321}">
                <p14:modId xmlns:p14="http://schemas.microsoft.com/office/powerpoint/2010/main" val="3349746318"/>
              </p:ext>
            </p:extLst>
          </p:nvPr>
        </p:nvGraphicFramePr>
        <p:xfrm>
          <a:off x="1892795" y="1140902"/>
          <a:ext cx="8128000" cy="4511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ight Triangle 2">
            <a:extLst>
              <a:ext uri="{FF2B5EF4-FFF2-40B4-BE49-F238E27FC236}">
                <a16:creationId xmlns:a16="http://schemas.microsoft.com/office/drawing/2014/main" id="{652B19D7-6EE6-99C4-8292-D7BAD3799267}"/>
              </a:ext>
            </a:extLst>
          </p:cNvPr>
          <p:cNvSpPr/>
          <p:nvPr/>
        </p:nvSpPr>
        <p:spPr>
          <a:xfrm>
            <a:off x="0" y="4991841"/>
            <a:ext cx="3271706" cy="1892312"/>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Already done !</a:t>
            </a:r>
            <a:endParaRPr lang="en-PK" dirty="0"/>
          </a:p>
        </p:txBody>
      </p:sp>
    </p:spTree>
    <p:extLst>
      <p:ext uri="{BB962C8B-B14F-4D97-AF65-F5344CB8AC3E}">
        <p14:creationId xmlns:p14="http://schemas.microsoft.com/office/powerpoint/2010/main" val="348116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9FD4FD-7E20-3484-86C0-7A65831C3B17}"/>
              </a:ext>
            </a:extLst>
          </p:cNvPr>
          <p:cNvSpPr>
            <a:spLocks noGrp="1"/>
          </p:cNvSpPr>
          <p:nvPr>
            <p:ph type="sldNum" sz="quarter" idx="4"/>
          </p:nvPr>
        </p:nvSpPr>
        <p:spPr/>
        <p:txBody>
          <a:bodyPr/>
          <a:lstStyle/>
          <a:p>
            <a:fld id="{8C2E478F-E849-4A8C-AF1F-CBCC78A7CBFA}" type="slidenum">
              <a:rPr lang="en-US" smtClean="0"/>
              <a:t>30</a:t>
            </a:fld>
            <a:endParaRPr lang="en-US" dirty="0"/>
          </a:p>
        </p:txBody>
      </p:sp>
      <p:sp>
        <p:nvSpPr>
          <p:cNvPr id="4" name="Content Placeholder 3">
            <a:extLst>
              <a:ext uri="{FF2B5EF4-FFF2-40B4-BE49-F238E27FC236}">
                <a16:creationId xmlns:a16="http://schemas.microsoft.com/office/drawing/2014/main" id="{CB74120C-996D-0F26-19ED-B0FCF2A28963}"/>
              </a:ext>
            </a:extLst>
          </p:cNvPr>
          <p:cNvSpPr>
            <a:spLocks noGrp="1"/>
          </p:cNvSpPr>
          <p:nvPr>
            <p:ph idx="1"/>
          </p:nvPr>
        </p:nvSpPr>
        <p:spPr>
          <a:xfrm>
            <a:off x="857251" y="1633900"/>
            <a:ext cx="10813684" cy="4696778"/>
          </a:xfrm>
        </p:spPr>
        <p:txBody>
          <a:bodyPr/>
          <a:lstStyle/>
          <a:p>
            <a:r>
              <a:rPr lang="en-US" sz="3600" dirty="0"/>
              <a:t>The ++ operator is useful for incrementing number-based variables by 1.</a:t>
            </a:r>
          </a:p>
          <a:p>
            <a:endParaRPr lang="en-US" sz="3600" dirty="0"/>
          </a:p>
          <a:p>
            <a:r>
              <a:rPr lang="en-US" sz="3600" dirty="0"/>
              <a:t>x++;</a:t>
            </a:r>
            <a:endParaRPr lang="en-PK" sz="3600" dirty="0"/>
          </a:p>
        </p:txBody>
      </p:sp>
      <p:sp>
        <p:nvSpPr>
          <p:cNvPr id="5" name="Title 4">
            <a:extLst>
              <a:ext uri="{FF2B5EF4-FFF2-40B4-BE49-F238E27FC236}">
                <a16:creationId xmlns:a16="http://schemas.microsoft.com/office/drawing/2014/main" id="{597D660B-01B1-7082-080B-6A4DD9249F3D}"/>
              </a:ext>
            </a:extLst>
          </p:cNvPr>
          <p:cNvSpPr>
            <a:spLocks noGrp="1"/>
          </p:cNvSpPr>
          <p:nvPr>
            <p:ph type="title"/>
          </p:nvPr>
        </p:nvSpPr>
        <p:spPr>
          <a:xfrm>
            <a:off x="1000125" y="612037"/>
            <a:ext cx="10993092" cy="884238"/>
          </a:xfrm>
        </p:spPr>
        <p:txBody>
          <a:bodyPr/>
          <a:lstStyle/>
          <a:p>
            <a:r>
              <a:rPr lang="en-US" dirty="0"/>
              <a:t>increment</a:t>
            </a:r>
            <a:endParaRPr lang="en-PK" dirty="0"/>
          </a:p>
        </p:txBody>
      </p:sp>
    </p:spTree>
    <p:extLst>
      <p:ext uri="{BB962C8B-B14F-4D97-AF65-F5344CB8AC3E}">
        <p14:creationId xmlns:p14="http://schemas.microsoft.com/office/powerpoint/2010/main" val="4041675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07964B-DC46-234D-ED04-71CB05C760E6}"/>
              </a:ext>
            </a:extLst>
          </p:cNvPr>
          <p:cNvSpPr>
            <a:spLocks noGrp="1"/>
          </p:cNvSpPr>
          <p:nvPr>
            <p:ph type="sldNum" sz="quarter" idx="4"/>
          </p:nvPr>
        </p:nvSpPr>
        <p:spPr/>
        <p:txBody>
          <a:bodyPr/>
          <a:lstStyle/>
          <a:p>
            <a:fld id="{8C2E478F-E849-4A8C-AF1F-CBCC78A7CBFA}" type="slidenum">
              <a:rPr lang="en-US" smtClean="0"/>
              <a:t>31</a:t>
            </a:fld>
            <a:endParaRPr lang="en-US" dirty="0"/>
          </a:p>
        </p:txBody>
      </p:sp>
      <p:sp>
        <p:nvSpPr>
          <p:cNvPr id="4" name="Content Placeholder 3">
            <a:extLst>
              <a:ext uri="{FF2B5EF4-FFF2-40B4-BE49-F238E27FC236}">
                <a16:creationId xmlns:a16="http://schemas.microsoft.com/office/drawing/2014/main" id="{9A16B6F4-76AE-4A94-F49A-ADA7CA4F7346}"/>
              </a:ext>
            </a:extLst>
          </p:cNvPr>
          <p:cNvSpPr>
            <a:spLocks noGrp="1"/>
          </p:cNvSpPr>
          <p:nvPr>
            <p:ph idx="1"/>
          </p:nvPr>
        </p:nvSpPr>
        <p:spPr>
          <a:xfrm>
            <a:off x="657225" y="1661159"/>
            <a:ext cx="11335992" cy="4211003"/>
          </a:xfrm>
        </p:spPr>
        <p:txBody>
          <a:bodyPr/>
          <a:lstStyle/>
          <a:p>
            <a:pPr marL="0" indent="0">
              <a:buNone/>
            </a:pPr>
            <a:r>
              <a:rPr lang="en-US" sz="4800" dirty="0"/>
              <a:t>Can a character be incremented ?</a:t>
            </a:r>
            <a:endParaRPr lang="en-PK" sz="4800" dirty="0"/>
          </a:p>
        </p:txBody>
      </p:sp>
      <p:sp>
        <p:nvSpPr>
          <p:cNvPr id="5" name="Title 4">
            <a:extLst>
              <a:ext uri="{FF2B5EF4-FFF2-40B4-BE49-F238E27FC236}">
                <a16:creationId xmlns:a16="http://schemas.microsoft.com/office/drawing/2014/main" id="{BA1E1511-6BD3-F0CB-F985-B66852642533}"/>
              </a:ext>
            </a:extLst>
          </p:cNvPr>
          <p:cNvSpPr>
            <a:spLocks noGrp="1"/>
          </p:cNvSpPr>
          <p:nvPr>
            <p:ph type="title"/>
          </p:nvPr>
        </p:nvSpPr>
        <p:spPr>
          <a:xfrm>
            <a:off x="657225" y="612037"/>
            <a:ext cx="11335992" cy="884238"/>
          </a:xfrm>
        </p:spPr>
        <p:txBody>
          <a:bodyPr/>
          <a:lstStyle/>
          <a:p>
            <a:r>
              <a:rPr lang="en-US" dirty="0"/>
              <a:t>Home task </a:t>
            </a:r>
            <a:endParaRPr lang="en-PK" dirty="0"/>
          </a:p>
        </p:txBody>
      </p:sp>
    </p:spTree>
    <p:extLst>
      <p:ext uri="{BB962C8B-B14F-4D97-AF65-F5344CB8AC3E}">
        <p14:creationId xmlns:p14="http://schemas.microsoft.com/office/powerpoint/2010/main" val="1117113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F0D2A96-92DC-14E4-F0EC-2A8841D196D9}"/>
              </a:ext>
            </a:extLst>
          </p:cNvPr>
          <p:cNvSpPr>
            <a:spLocks noGrp="1"/>
          </p:cNvSpPr>
          <p:nvPr>
            <p:ph type="sldNum" sz="quarter" idx="4"/>
          </p:nvPr>
        </p:nvSpPr>
        <p:spPr/>
        <p:txBody>
          <a:bodyPr/>
          <a:lstStyle/>
          <a:p>
            <a:fld id="{8C2E478F-E849-4A8C-AF1F-CBCC78A7CBFA}" type="slidenum">
              <a:rPr lang="en-US" smtClean="0"/>
              <a:t>32</a:t>
            </a:fld>
            <a:endParaRPr lang="en-US" dirty="0"/>
          </a:p>
        </p:txBody>
      </p:sp>
      <p:sp>
        <p:nvSpPr>
          <p:cNvPr id="4" name="Content Placeholder 3">
            <a:extLst>
              <a:ext uri="{FF2B5EF4-FFF2-40B4-BE49-F238E27FC236}">
                <a16:creationId xmlns:a16="http://schemas.microsoft.com/office/drawing/2014/main" id="{F2076341-05FD-66D6-9E62-242B08AF69FE}"/>
              </a:ext>
            </a:extLst>
          </p:cNvPr>
          <p:cNvSpPr>
            <a:spLocks noGrp="1"/>
          </p:cNvSpPr>
          <p:nvPr>
            <p:ph idx="1"/>
          </p:nvPr>
        </p:nvSpPr>
        <p:spPr>
          <a:xfrm>
            <a:off x="1328738" y="1661160"/>
            <a:ext cx="9413508" cy="4296728"/>
          </a:xfrm>
        </p:spPr>
        <p:txBody>
          <a:bodyPr/>
          <a:lstStyle/>
          <a:p>
            <a:r>
              <a:rPr lang="en-US" sz="4400" dirty="0"/>
              <a:t>For now think of</a:t>
            </a:r>
          </a:p>
          <a:p>
            <a:endParaRPr lang="en-US" sz="4400" dirty="0"/>
          </a:p>
          <a:p>
            <a:pPr marL="0" indent="0">
              <a:buNone/>
            </a:pPr>
            <a:r>
              <a:rPr lang="en-US" sz="4400" dirty="0"/>
              <a:t>++x as x++  , same for --</a:t>
            </a:r>
            <a:endParaRPr lang="en-PK" sz="4400" dirty="0"/>
          </a:p>
        </p:txBody>
      </p:sp>
      <p:sp>
        <p:nvSpPr>
          <p:cNvPr id="5" name="Title 4">
            <a:extLst>
              <a:ext uri="{FF2B5EF4-FFF2-40B4-BE49-F238E27FC236}">
                <a16:creationId xmlns:a16="http://schemas.microsoft.com/office/drawing/2014/main" id="{186E8DD4-C0C9-1112-290E-95FEDC1AF6FF}"/>
              </a:ext>
            </a:extLst>
          </p:cNvPr>
          <p:cNvSpPr>
            <a:spLocks noGrp="1"/>
          </p:cNvSpPr>
          <p:nvPr>
            <p:ph type="title"/>
          </p:nvPr>
        </p:nvSpPr>
        <p:spPr>
          <a:xfrm>
            <a:off x="1328738" y="612037"/>
            <a:ext cx="10664479" cy="884238"/>
          </a:xfrm>
        </p:spPr>
        <p:txBody>
          <a:bodyPr/>
          <a:lstStyle/>
          <a:p>
            <a:endParaRPr lang="en-PK"/>
          </a:p>
        </p:txBody>
      </p:sp>
    </p:spTree>
    <p:extLst>
      <p:ext uri="{BB962C8B-B14F-4D97-AF65-F5344CB8AC3E}">
        <p14:creationId xmlns:p14="http://schemas.microsoft.com/office/powerpoint/2010/main" val="3099420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A73A18-A949-AE3B-79B5-290943ADE684}"/>
              </a:ext>
            </a:extLst>
          </p:cNvPr>
          <p:cNvSpPr>
            <a:spLocks noGrp="1"/>
          </p:cNvSpPr>
          <p:nvPr>
            <p:ph type="sldNum" sz="quarter" idx="4"/>
          </p:nvPr>
        </p:nvSpPr>
        <p:spPr/>
        <p:txBody>
          <a:bodyPr/>
          <a:lstStyle/>
          <a:p>
            <a:fld id="{8C2E478F-E849-4A8C-AF1F-CBCC78A7CBFA}" type="slidenum">
              <a:rPr lang="en-US" smtClean="0"/>
              <a:t>33</a:t>
            </a:fld>
            <a:endParaRPr lang="en-US" dirty="0"/>
          </a:p>
        </p:txBody>
      </p:sp>
      <p:sp>
        <p:nvSpPr>
          <p:cNvPr id="4" name="Content Placeholder 3">
            <a:extLst>
              <a:ext uri="{FF2B5EF4-FFF2-40B4-BE49-F238E27FC236}">
                <a16:creationId xmlns:a16="http://schemas.microsoft.com/office/drawing/2014/main" id="{73A1000B-1582-F7E9-5D80-783F62205821}"/>
              </a:ext>
            </a:extLst>
          </p:cNvPr>
          <p:cNvSpPr>
            <a:spLocks noGrp="1"/>
          </p:cNvSpPr>
          <p:nvPr>
            <p:ph idx="1"/>
          </p:nvPr>
        </p:nvSpPr>
        <p:spPr>
          <a:xfrm>
            <a:off x="428625" y="1661160"/>
            <a:ext cx="11120644" cy="4182428"/>
          </a:xfrm>
        </p:spPr>
        <p:txBody>
          <a:bodyPr/>
          <a:lstStyle/>
          <a:p>
            <a:r>
              <a:rPr lang="en-US" sz="4000" dirty="0"/>
              <a:t>The += operator is also considered an assignment operator. </a:t>
            </a:r>
            <a:endParaRPr lang="en-PK" sz="4000" dirty="0"/>
          </a:p>
        </p:txBody>
      </p:sp>
      <p:sp>
        <p:nvSpPr>
          <p:cNvPr id="5" name="Title 4">
            <a:extLst>
              <a:ext uri="{FF2B5EF4-FFF2-40B4-BE49-F238E27FC236}">
                <a16:creationId xmlns:a16="http://schemas.microsoft.com/office/drawing/2014/main" id="{429E165F-5F9B-316E-DA8A-7AA123BB81E2}"/>
              </a:ext>
            </a:extLst>
          </p:cNvPr>
          <p:cNvSpPr>
            <a:spLocks noGrp="1"/>
          </p:cNvSpPr>
          <p:nvPr>
            <p:ph type="title"/>
          </p:nvPr>
        </p:nvSpPr>
        <p:spPr>
          <a:xfrm>
            <a:off x="671513" y="612037"/>
            <a:ext cx="11321704" cy="884238"/>
          </a:xfrm>
        </p:spPr>
        <p:txBody>
          <a:bodyPr/>
          <a:lstStyle/>
          <a:p>
            <a:r>
              <a:rPr lang="en-US" dirty="0"/>
              <a:t>+=</a:t>
            </a:r>
            <a:endParaRPr lang="en-PK" dirty="0"/>
          </a:p>
        </p:txBody>
      </p:sp>
    </p:spTree>
    <p:extLst>
      <p:ext uri="{BB962C8B-B14F-4D97-AF65-F5344CB8AC3E}">
        <p14:creationId xmlns:p14="http://schemas.microsoft.com/office/powerpoint/2010/main" val="166767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8C54D0-B63D-A50F-6CF7-034B9B8AA847}"/>
              </a:ext>
            </a:extLst>
          </p:cNvPr>
          <p:cNvSpPr>
            <a:spLocks noGrp="1"/>
          </p:cNvSpPr>
          <p:nvPr>
            <p:ph type="sldNum" sz="quarter" idx="4"/>
          </p:nvPr>
        </p:nvSpPr>
        <p:spPr/>
        <p:txBody>
          <a:bodyPr/>
          <a:lstStyle/>
          <a:p>
            <a:fld id="{8C2E478F-E849-4A8C-AF1F-CBCC78A7CBFA}" type="slidenum">
              <a:rPr lang="en-US" smtClean="0"/>
              <a:t>34</a:t>
            </a:fld>
            <a:endParaRPr lang="en-US" dirty="0"/>
          </a:p>
        </p:txBody>
      </p:sp>
      <p:sp>
        <p:nvSpPr>
          <p:cNvPr id="4" name="Content Placeholder 3">
            <a:extLst>
              <a:ext uri="{FF2B5EF4-FFF2-40B4-BE49-F238E27FC236}">
                <a16:creationId xmlns:a16="http://schemas.microsoft.com/office/drawing/2014/main" id="{364AA78E-8F93-4879-1365-00803F695EC7}"/>
              </a:ext>
            </a:extLst>
          </p:cNvPr>
          <p:cNvSpPr>
            <a:spLocks noGrp="1"/>
          </p:cNvSpPr>
          <p:nvPr>
            <p:ph idx="1"/>
          </p:nvPr>
        </p:nvSpPr>
        <p:spPr>
          <a:xfrm>
            <a:off x="409574" y="232410"/>
            <a:ext cx="10906125" cy="8511540"/>
          </a:xfrm>
        </p:spPr>
        <p:txBody>
          <a:bodyPr/>
          <a:lstStyle/>
          <a:p>
            <a:pPr marL="0" indent="0">
              <a:buNone/>
            </a:pPr>
            <a:r>
              <a:rPr lang="en-US" dirty="0"/>
              <a:t>#include &lt;</a:t>
            </a:r>
            <a:r>
              <a:rPr lang="en-US" dirty="0" err="1"/>
              <a:t>stdio.h</a:t>
            </a:r>
            <a:r>
              <a:rPr lang="en-US" dirty="0"/>
              <a:t>&gt;</a:t>
            </a:r>
          </a:p>
          <a:p>
            <a:pPr marL="0" indent="0">
              <a:buNone/>
            </a:pPr>
            <a:r>
              <a:rPr lang="en-US" dirty="0"/>
              <a:t>main() { </a:t>
            </a:r>
          </a:p>
          <a:p>
            <a:pPr marL="0" indent="0">
              <a:buNone/>
            </a:pPr>
            <a:r>
              <a:rPr lang="en-US" dirty="0"/>
              <a:t> int x = 1;  int y = 2;</a:t>
            </a:r>
          </a:p>
          <a:p>
            <a:pPr marL="0" indent="0">
              <a:buNone/>
            </a:pPr>
            <a:r>
              <a:rPr lang="en-US" dirty="0"/>
              <a:t> x = y * x + 1; //arithmetic operations performed before assignment</a:t>
            </a:r>
          </a:p>
          <a:p>
            <a:pPr marL="0" indent="0">
              <a:buNone/>
            </a:pPr>
            <a:r>
              <a:rPr lang="en-US" dirty="0"/>
              <a:t> </a:t>
            </a:r>
            <a:r>
              <a:rPr lang="en-US" dirty="0" err="1"/>
              <a:t>printf</a:t>
            </a:r>
            <a:r>
              <a:rPr lang="en-US" dirty="0"/>
              <a:t>("\</a:t>
            </a:r>
            <a:r>
              <a:rPr lang="en-US" dirty="0" err="1"/>
              <a:t>nThe</a:t>
            </a:r>
            <a:r>
              <a:rPr lang="en-US" dirty="0"/>
              <a:t> value of x is: %d\n", x);</a:t>
            </a:r>
          </a:p>
          <a:p>
            <a:pPr marL="0" indent="0">
              <a:buNone/>
            </a:pPr>
            <a:r>
              <a:rPr lang="en-US" dirty="0"/>
              <a:t> x = 1; y = 2;</a:t>
            </a:r>
          </a:p>
          <a:p>
            <a:pPr marL="0" indent="0">
              <a:buNone/>
            </a:pPr>
            <a:r>
              <a:rPr lang="en-US" dirty="0"/>
              <a:t> x += y * x + 1; //arithmetic operations performed before assignment</a:t>
            </a:r>
          </a:p>
          <a:p>
            <a:pPr marL="0" indent="0">
              <a:buNone/>
            </a:pPr>
            <a:r>
              <a:rPr lang="en-US" dirty="0"/>
              <a:t> </a:t>
            </a:r>
            <a:r>
              <a:rPr lang="en-US" dirty="0" err="1"/>
              <a:t>printf</a:t>
            </a:r>
            <a:r>
              <a:rPr lang="en-US" dirty="0"/>
              <a:t>("The value of x is: %d\n", x);</a:t>
            </a:r>
          </a:p>
          <a:p>
            <a:pPr marL="0" indent="0">
              <a:buNone/>
            </a:pPr>
            <a:r>
              <a:rPr lang="en-US" dirty="0"/>
              <a:t>} //end main function</a:t>
            </a:r>
          </a:p>
          <a:p>
            <a:pPr marL="0" indent="0">
              <a:buNone/>
            </a:pPr>
            <a:r>
              <a:rPr lang="en-US" dirty="0"/>
              <a:t>Demonstrating order of operations, the program above outputs the following text.</a:t>
            </a:r>
          </a:p>
          <a:p>
            <a:pPr marL="0" indent="0">
              <a:buNone/>
            </a:pPr>
            <a:r>
              <a:rPr lang="en-US" dirty="0"/>
              <a:t>The value of x is: 3</a:t>
            </a:r>
          </a:p>
          <a:p>
            <a:pPr marL="0" indent="0">
              <a:buNone/>
            </a:pPr>
            <a:r>
              <a:rPr lang="en-US" dirty="0"/>
              <a:t>The value of x is: 4</a:t>
            </a:r>
            <a:endParaRPr lang="en-PK" dirty="0"/>
          </a:p>
        </p:txBody>
      </p:sp>
      <p:sp>
        <p:nvSpPr>
          <p:cNvPr id="5" name="Chord 4">
            <a:extLst>
              <a:ext uri="{FF2B5EF4-FFF2-40B4-BE49-F238E27FC236}">
                <a16:creationId xmlns:a16="http://schemas.microsoft.com/office/drawing/2014/main" id="{2C1A8B6D-86FD-8D00-AC7A-B20BBAC9251C}"/>
              </a:ext>
            </a:extLst>
          </p:cNvPr>
          <p:cNvSpPr/>
          <p:nvPr/>
        </p:nvSpPr>
        <p:spPr>
          <a:xfrm>
            <a:off x="7143750" y="2414587"/>
            <a:ext cx="5434219" cy="3557587"/>
          </a:xfrm>
          <a:prstGeom prst="chord">
            <a:avLst>
              <a:gd name="adj1" fmla="val 2700000"/>
              <a:gd name="adj2" fmla="val 20926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Practice in lab or by your self</a:t>
            </a:r>
            <a:endParaRPr lang="en-PK" sz="5400" dirty="0"/>
          </a:p>
        </p:txBody>
      </p:sp>
    </p:spTree>
    <p:extLst>
      <p:ext uri="{BB962C8B-B14F-4D97-AF65-F5344CB8AC3E}">
        <p14:creationId xmlns:p14="http://schemas.microsoft.com/office/powerpoint/2010/main" val="353018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DE914D6-2858-BDB4-A759-BE8FB015A27D}"/>
              </a:ext>
            </a:extLst>
          </p:cNvPr>
          <p:cNvSpPr>
            <a:spLocks noGrp="1"/>
          </p:cNvSpPr>
          <p:nvPr>
            <p:ph type="pic" sz="quarter" idx="10"/>
          </p:nvPr>
        </p:nvSpPr>
        <p:spPr/>
        <p:txBody>
          <a:bodyPr/>
          <a:lstStyle/>
          <a:p>
            <a:endParaRPr lang="en-PK"/>
          </a:p>
        </p:txBody>
      </p:sp>
      <p:sp>
        <p:nvSpPr>
          <p:cNvPr id="3" name="Title 2">
            <a:extLst>
              <a:ext uri="{FF2B5EF4-FFF2-40B4-BE49-F238E27FC236}">
                <a16:creationId xmlns:a16="http://schemas.microsoft.com/office/drawing/2014/main" id="{C32CBD43-929F-CABF-4D05-14E788B331C7}"/>
              </a:ext>
            </a:extLst>
          </p:cNvPr>
          <p:cNvSpPr>
            <a:spLocks noGrp="1"/>
          </p:cNvSpPr>
          <p:nvPr>
            <p:ph type="title"/>
          </p:nvPr>
        </p:nvSpPr>
        <p:spPr/>
        <p:txBody>
          <a:bodyPr/>
          <a:lstStyle/>
          <a:p>
            <a:endParaRPr lang="en-PK"/>
          </a:p>
        </p:txBody>
      </p:sp>
      <p:sp>
        <p:nvSpPr>
          <p:cNvPr id="4" name="Text Placeholder 3">
            <a:extLst>
              <a:ext uri="{FF2B5EF4-FFF2-40B4-BE49-F238E27FC236}">
                <a16:creationId xmlns:a16="http://schemas.microsoft.com/office/drawing/2014/main" id="{ABED66E7-1760-2F00-D109-E2ABF0FC9C84}"/>
              </a:ext>
            </a:extLst>
          </p:cNvPr>
          <p:cNvSpPr>
            <a:spLocks noGrp="1"/>
          </p:cNvSpPr>
          <p:nvPr>
            <p:ph type="body" sz="quarter" idx="11"/>
          </p:nvPr>
        </p:nvSpPr>
        <p:spPr/>
        <p:txBody>
          <a:bodyPr/>
          <a:lstStyle/>
          <a:p>
            <a:r>
              <a:rPr lang="en-US" dirty="0"/>
              <a:t>WEEK 4 (LEC 8)</a:t>
            </a:r>
            <a:endParaRPr lang="en-PK" dirty="0"/>
          </a:p>
        </p:txBody>
      </p:sp>
    </p:spTree>
    <p:extLst>
      <p:ext uri="{BB962C8B-B14F-4D97-AF65-F5344CB8AC3E}">
        <p14:creationId xmlns:p14="http://schemas.microsoft.com/office/powerpoint/2010/main" val="1831441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F3A9A1-18CE-4121-21BA-6C438D89E88A}"/>
              </a:ext>
            </a:extLst>
          </p:cNvPr>
          <p:cNvSpPr>
            <a:spLocks noGrp="1"/>
          </p:cNvSpPr>
          <p:nvPr>
            <p:ph type="sldNum" sz="quarter" idx="4"/>
          </p:nvPr>
        </p:nvSpPr>
        <p:spPr/>
        <p:txBody>
          <a:bodyPr/>
          <a:lstStyle/>
          <a:p>
            <a:fld id="{8C2E478F-E849-4A8C-AF1F-CBCC78A7CBFA}" type="slidenum">
              <a:rPr lang="en-US" smtClean="0"/>
              <a:t>36</a:t>
            </a:fld>
            <a:endParaRPr lang="en-US" dirty="0"/>
          </a:p>
        </p:txBody>
      </p:sp>
      <p:sp>
        <p:nvSpPr>
          <p:cNvPr id="4" name="Content Placeholder 3">
            <a:extLst>
              <a:ext uri="{FF2B5EF4-FFF2-40B4-BE49-F238E27FC236}">
                <a16:creationId xmlns:a16="http://schemas.microsoft.com/office/drawing/2014/main" id="{8F568CE0-4357-E7E2-C799-F441320168D5}"/>
              </a:ext>
            </a:extLst>
          </p:cNvPr>
          <p:cNvSpPr>
            <a:spLocks noGrp="1"/>
          </p:cNvSpPr>
          <p:nvPr>
            <p:ph idx="1"/>
          </p:nvPr>
        </p:nvSpPr>
        <p:spPr>
          <a:xfrm>
            <a:off x="482760" y="1136598"/>
            <a:ext cx="11709240" cy="4584803"/>
          </a:xfrm>
        </p:spPr>
        <p:txBody>
          <a:bodyPr/>
          <a:lstStyle/>
          <a:p>
            <a:r>
              <a:rPr lang="en-US" sz="3200" dirty="0"/>
              <a:t>Structured programming enables programmers to break complex systems into manageable components. In C, these components are known as functions.</a:t>
            </a:r>
          </a:p>
          <a:p>
            <a:r>
              <a:rPr lang="en-US" sz="3200" dirty="0"/>
              <a:t> Functions allow you to group a logical series of activities, or program statements, under one name. </a:t>
            </a:r>
          </a:p>
          <a:p>
            <a:r>
              <a:rPr lang="en-US" sz="3200" dirty="0"/>
              <a:t> Functions can take in and pass back information.</a:t>
            </a:r>
            <a:endParaRPr lang="en-PK" sz="3200" dirty="0"/>
          </a:p>
        </p:txBody>
      </p:sp>
      <p:sp>
        <p:nvSpPr>
          <p:cNvPr id="5" name="Title 4">
            <a:extLst>
              <a:ext uri="{FF2B5EF4-FFF2-40B4-BE49-F238E27FC236}">
                <a16:creationId xmlns:a16="http://schemas.microsoft.com/office/drawing/2014/main" id="{1B8668AB-BB3C-0780-A17F-AF2B53C9B039}"/>
              </a:ext>
            </a:extLst>
          </p:cNvPr>
          <p:cNvSpPr>
            <a:spLocks noGrp="1"/>
          </p:cNvSpPr>
          <p:nvPr>
            <p:ph type="title"/>
          </p:nvPr>
        </p:nvSpPr>
        <p:spPr>
          <a:xfrm>
            <a:off x="1182848" y="612037"/>
            <a:ext cx="10810369" cy="884238"/>
          </a:xfrm>
        </p:spPr>
        <p:txBody>
          <a:bodyPr/>
          <a:lstStyle/>
          <a:p>
            <a:r>
              <a:rPr lang="en-US" dirty="0"/>
              <a:t>Functions</a:t>
            </a:r>
            <a:endParaRPr lang="en-PK" dirty="0"/>
          </a:p>
        </p:txBody>
      </p:sp>
      <p:sp>
        <p:nvSpPr>
          <p:cNvPr id="2" name="Flowchart: Punched Tape 1">
            <a:extLst>
              <a:ext uri="{FF2B5EF4-FFF2-40B4-BE49-F238E27FC236}">
                <a16:creationId xmlns:a16="http://schemas.microsoft.com/office/drawing/2014/main" id="{64B4155F-2EC6-7EF8-95E9-D7A5FB33D073}"/>
              </a:ext>
            </a:extLst>
          </p:cNvPr>
          <p:cNvSpPr/>
          <p:nvPr/>
        </p:nvSpPr>
        <p:spPr>
          <a:xfrm>
            <a:off x="5172075" y="175363"/>
            <a:ext cx="5657850" cy="1071562"/>
          </a:xfrm>
          <a:prstGeom prst="flowChartPunchedTap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Understand not memorize</a:t>
            </a:r>
            <a:endParaRPr lang="en-PK" dirty="0"/>
          </a:p>
        </p:txBody>
      </p:sp>
    </p:spTree>
    <p:extLst>
      <p:ext uri="{BB962C8B-B14F-4D97-AF65-F5344CB8AC3E}">
        <p14:creationId xmlns:p14="http://schemas.microsoft.com/office/powerpoint/2010/main" val="501407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4F36-30DE-9746-E5F0-85CABB9EEC61}"/>
              </a:ext>
            </a:extLst>
          </p:cNvPr>
          <p:cNvSpPr>
            <a:spLocks noGrp="1"/>
          </p:cNvSpPr>
          <p:nvPr>
            <p:ph type="title"/>
          </p:nvPr>
        </p:nvSpPr>
        <p:spPr/>
        <p:txBody>
          <a:bodyPr/>
          <a:lstStyle/>
          <a:p>
            <a:endParaRPr lang="en-PK"/>
          </a:p>
        </p:txBody>
      </p:sp>
      <p:sp>
        <p:nvSpPr>
          <p:cNvPr id="3" name="Slide Number Placeholder 2">
            <a:extLst>
              <a:ext uri="{FF2B5EF4-FFF2-40B4-BE49-F238E27FC236}">
                <a16:creationId xmlns:a16="http://schemas.microsoft.com/office/drawing/2014/main" id="{9010FAF7-EDE1-AEF1-DC71-A21F56AFA8F2}"/>
              </a:ext>
            </a:extLst>
          </p:cNvPr>
          <p:cNvSpPr>
            <a:spLocks noGrp="1"/>
          </p:cNvSpPr>
          <p:nvPr>
            <p:ph type="sldNum" sz="quarter" idx="11"/>
          </p:nvPr>
        </p:nvSpPr>
        <p:spPr/>
        <p:txBody>
          <a:bodyPr/>
          <a:lstStyle/>
          <a:p>
            <a:fld id="{8C2E478F-E849-4A8C-AF1F-CBCC78A7CBFA}" type="slidenum">
              <a:rPr lang="en-US" smtClean="0"/>
              <a:t>37</a:t>
            </a:fld>
            <a:endParaRPr lang="en-US" dirty="0"/>
          </a:p>
        </p:txBody>
      </p:sp>
      <p:pic>
        <p:nvPicPr>
          <p:cNvPr id="1026" name="Picture 2" descr="How function works in C programming?">
            <a:extLst>
              <a:ext uri="{FF2B5EF4-FFF2-40B4-BE49-F238E27FC236}">
                <a16:creationId xmlns:a16="http://schemas.microsoft.com/office/drawing/2014/main" id="{3E4BAB1C-DBDA-3ED9-1074-FA642EE4C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6" y="0"/>
            <a:ext cx="7753350" cy="6889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850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E68BDF-D555-6F36-6153-C95E333B82C8}"/>
              </a:ext>
            </a:extLst>
          </p:cNvPr>
          <p:cNvSpPr>
            <a:spLocks noGrp="1"/>
          </p:cNvSpPr>
          <p:nvPr>
            <p:ph type="sldNum" sz="quarter" idx="4"/>
          </p:nvPr>
        </p:nvSpPr>
        <p:spPr/>
        <p:txBody>
          <a:bodyPr/>
          <a:lstStyle/>
          <a:p>
            <a:fld id="{8C2E478F-E849-4A8C-AF1F-CBCC78A7CBFA}" type="slidenum">
              <a:rPr lang="en-US" smtClean="0"/>
              <a:t>38</a:t>
            </a:fld>
            <a:endParaRPr lang="en-US" dirty="0"/>
          </a:p>
        </p:txBody>
      </p:sp>
      <p:sp>
        <p:nvSpPr>
          <p:cNvPr id="4" name="Content Placeholder 3">
            <a:extLst>
              <a:ext uri="{FF2B5EF4-FFF2-40B4-BE49-F238E27FC236}">
                <a16:creationId xmlns:a16="http://schemas.microsoft.com/office/drawing/2014/main" id="{819FDBDC-6EB0-561D-AD93-600504EE70E3}"/>
              </a:ext>
            </a:extLst>
          </p:cNvPr>
          <p:cNvSpPr>
            <a:spLocks noGrp="1"/>
          </p:cNvSpPr>
          <p:nvPr>
            <p:ph idx="1"/>
          </p:nvPr>
        </p:nvSpPr>
        <p:spPr>
          <a:xfrm>
            <a:off x="309282" y="1661160"/>
            <a:ext cx="10919012" cy="3838687"/>
          </a:xfrm>
        </p:spPr>
        <p:txBody>
          <a:bodyPr/>
          <a:lstStyle/>
          <a:p>
            <a:r>
              <a:rPr lang="en-US" sz="2400" dirty="0"/>
              <a:t>Recall example of addition function taught in class ? </a:t>
            </a:r>
          </a:p>
          <a:p>
            <a:r>
              <a:rPr lang="en-US" sz="2400" dirty="0"/>
              <a:t>Practice it your self.</a:t>
            </a:r>
            <a:endParaRPr lang="en-PK" sz="2400" dirty="0"/>
          </a:p>
        </p:txBody>
      </p:sp>
      <p:sp>
        <p:nvSpPr>
          <p:cNvPr id="5" name="Title 4">
            <a:extLst>
              <a:ext uri="{FF2B5EF4-FFF2-40B4-BE49-F238E27FC236}">
                <a16:creationId xmlns:a16="http://schemas.microsoft.com/office/drawing/2014/main" id="{4DDA2EC1-4767-9AD8-57D4-E00557410E3B}"/>
              </a:ext>
            </a:extLst>
          </p:cNvPr>
          <p:cNvSpPr>
            <a:spLocks noGrp="1"/>
          </p:cNvSpPr>
          <p:nvPr>
            <p:ph type="title"/>
          </p:nvPr>
        </p:nvSpPr>
        <p:spPr>
          <a:xfrm>
            <a:off x="605118" y="612037"/>
            <a:ext cx="11388099" cy="884238"/>
          </a:xfrm>
        </p:spPr>
        <p:txBody>
          <a:bodyPr/>
          <a:lstStyle/>
          <a:p>
            <a:endParaRPr lang="en-PK" dirty="0"/>
          </a:p>
        </p:txBody>
      </p:sp>
    </p:spTree>
    <p:extLst>
      <p:ext uri="{BB962C8B-B14F-4D97-AF65-F5344CB8AC3E}">
        <p14:creationId xmlns:p14="http://schemas.microsoft.com/office/powerpoint/2010/main" val="1706856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5EB771-74EC-FC60-2256-05EC6CB4CF23}"/>
              </a:ext>
            </a:extLst>
          </p:cNvPr>
          <p:cNvSpPr>
            <a:spLocks noGrp="1"/>
          </p:cNvSpPr>
          <p:nvPr>
            <p:ph type="sldNum" sz="quarter" idx="4"/>
          </p:nvPr>
        </p:nvSpPr>
        <p:spPr/>
        <p:txBody>
          <a:bodyPr/>
          <a:lstStyle/>
          <a:p>
            <a:fld id="{8C2E478F-E849-4A8C-AF1F-CBCC78A7CBFA}" type="slidenum">
              <a:rPr lang="en-US" smtClean="0"/>
              <a:t>39</a:t>
            </a:fld>
            <a:endParaRPr lang="en-US" dirty="0"/>
          </a:p>
        </p:txBody>
      </p:sp>
      <p:sp>
        <p:nvSpPr>
          <p:cNvPr id="4" name="Content Placeholder 3">
            <a:extLst>
              <a:ext uri="{FF2B5EF4-FFF2-40B4-BE49-F238E27FC236}">
                <a16:creationId xmlns:a16="http://schemas.microsoft.com/office/drawing/2014/main" id="{A8ADE94C-A4FE-4A88-09DC-13813650B6E1}"/>
              </a:ext>
            </a:extLst>
          </p:cNvPr>
          <p:cNvSpPr>
            <a:spLocks noGrp="1"/>
          </p:cNvSpPr>
          <p:nvPr>
            <p:ph idx="1"/>
          </p:nvPr>
        </p:nvSpPr>
        <p:spPr>
          <a:xfrm>
            <a:off x="620785" y="2229394"/>
            <a:ext cx="11199303" cy="3735177"/>
          </a:xfrm>
        </p:spPr>
        <p:txBody>
          <a:bodyPr/>
          <a:lstStyle/>
          <a:p>
            <a:r>
              <a:rPr lang="en-US" sz="1800" dirty="0"/>
              <a:t>Structured programming enables programmers to break complex systems into manageable components. </a:t>
            </a:r>
          </a:p>
          <a:p>
            <a:r>
              <a:rPr lang="en-US" sz="1800" dirty="0"/>
              <a:t>Code reusability is implemented as functions in C. </a:t>
            </a:r>
          </a:p>
          <a:p>
            <a:r>
              <a:rPr lang="en-US" sz="1800" dirty="0"/>
              <a:t>Information hiding is a conceptual process by which programmers conceal implementation details into functions. </a:t>
            </a:r>
          </a:p>
          <a:p>
            <a:r>
              <a:rPr lang="en-US" sz="1800" dirty="0"/>
              <a:t>Function prototypes tell C how your function will be built and used. </a:t>
            </a:r>
          </a:p>
          <a:p>
            <a:r>
              <a:rPr lang="en-US" sz="1800" dirty="0"/>
              <a:t>It is common programming practice to construct your function prototype before the actual function is built. </a:t>
            </a:r>
            <a:endParaRPr lang="en-PK" sz="1800" dirty="0"/>
          </a:p>
        </p:txBody>
      </p:sp>
      <p:sp>
        <p:nvSpPr>
          <p:cNvPr id="5" name="Title 4">
            <a:extLst>
              <a:ext uri="{FF2B5EF4-FFF2-40B4-BE49-F238E27FC236}">
                <a16:creationId xmlns:a16="http://schemas.microsoft.com/office/drawing/2014/main" id="{0624A12D-B766-8987-4802-5D11359A4A90}"/>
              </a:ext>
            </a:extLst>
          </p:cNvPr>
          <p:cNvSpPr>
            <a:spLocks noGrp="1"/>
          </p:cNvSpPr>
          <p:nvPr>
            <p:ph type="title"/>
          </p:nvPr>
        </p:nvSpPr>
        <p:spPr>
          <a:xfrm>
            <a:off x="371912" y="108698"/>
            <a:ext cx="11532705" cy="2120696"/>
          </a:xfrm>
          <a:prstGeom prst="doubleWave">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r>
              <a:rPr lang="en-US" b="1" cap="none" spc="50" dirty="0">
                <a:ln w="0"/>
                <a:solidFill>
                  <a:schemeClr val="bg2"/>
                </a:solidFill>
                <a:effectLst>
                  <a:innerShdw blurRad="63500" dist="50800" dir="13500000">
                    <a:srgbClr val="000000">
                      <a:alpha val="50000"/>
                    </a:srgbClr>
                  </a:innerShdw>
                </a:effectLst>
              </a:rPr>
              <a:t>READ FOLLOWING EVEN IF YOU DON’T understand, don’t worry we will study in next week ,but it d helps</a:t>
            </a:r>
            <a:endParaRPr lang="en-PK"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92113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01C021-CD5E-3643-5D01-2F05BDAE9941}"/>
              </a:ext>
            </a:extLst>
          </p:cNvPr>
          <p:cNvSpPr>
            <a:spLocks noGrp="1"/>
          </p:cNvSpPr>
          <p:nvPr>
            <p:ph type="sldNum" sz="quarter" idx="4"/>
          </p:nvPr>
        </p:nvSpPr>
        <p:spPr/>
        <p:txBody>
          <a:bodyPr/>
          <a:lstStyle/>
          <a:p>
            <a:fld id="{8C2E478F-E849-4A8C-AF1F-CBCC78A7CBFA}" type="slidenum">
              <a:rPr lang="en-US" smtClean="0"/>
              <a:t>4</a:t>
            </a:fld>
            <a:endParaRPr lang="en-US" dirty="0"/>
          </a:p>
        </p:txBody>
      </p:sp>
      <p:sp>
        <p:nvSpPr>
          <p:cNvPr id="4" name="Content Placeholder 3">
            <a:extLst>
              <a:ext uri="{FF2B5EF4-FFF2-40B4-BE49-F238E27FC236}">
                <a16:creationId xmlns:a16="http://schemas.microsoft.com/office/drawing/2014/main" id="{D5942CC2-79C0-B72C-C7D5-75D121203C75}"/>
              </a:ext>
            </a:extLst>
          </p:cNvPr>
          <p:cNvSpPr>
            <a:spLocks noGrp="1"/>
          </p:cNvSpPr>
          <p:nvPr>
            <p:ph idx="1"/>
          </p:nvPr>
        </p:nvSpPr>
        <p:spPr>
          <a:xfrm>
            <a:off x="671119" y="1543715"/>
            <a:ext cx="11090246" cy="4320190"/>
          </a:xfrm>
        </p:spPr>
        <p:txBody>
          <a:bodyPr/>
          <a:lstStyle/>
          <a:p>
            <a:pPr marL="0" indent="0">
              <a:buNone/>
            </a:pPr>
            <a:r>
              <a:rPr lang="en-US" sz="2400" dirty="0"/>
              <a:t>Char ……… ascii</a:t>
            </a:r>
          </a:p>
          <a:p>
            <a:pPr marL="0" indent="0">
              <a:buNone/>
            </a:pPr>
            <a:r>
              <a:rPr lang="en-US" sz="2400" dirty="0"/>
              <a:t>Escape sequences</a:t>
            </a:r>
          </a:p>
          <a:p>
            <a:pPr marL="0" indent="0">
              <a:buNone/>
            </a:pPr>
            <a:r>
              <a:rPr lang="en-US" sz="2400" dirty="0"/>
              <a:t>(conversion or format) Specifiers</a:t>
            </a:r>
          </a:p>
          <a:p>
            <a:pPr marL="0" indent="0">
              <a:buNone/>
            </a:pPr>
            <a:r>
              <a:rPr lang="en-US" sz="2400" dirty="0" err="1"/>
              <a:t>Scanf</a:t>
            </a:r>
            <a:endParaRPr lang="en-US" sz="2400" dirty="0"/>
          </a:p>
          <a:p>
            <a:pPr marL="0" indent="0">
              <a:buNone/>
            </a:pPr>
            <a:r>
              <a:rPr lang="en-US" sz="2400" dirty="0"/>
              <a:t>Short </a:t>
            </a:r>
            <a:r>
              <a:rPr lang="en-US" sz="2400" dirty="0" err="1"/>
              <a:t>int,int</a:t>
            </a:r>
            <a:r>
              <a:rPr lang="en-US" sz="2400" dirty="0"/>
              <a:t>, long int, long </a:t>
            </a:r>
            <a:r>
              <a:rPr lang="en-US" sz="2400" dirty="0" err="1"/>
              <a:t>long</a:t>
            </a:r>
            <a:r>
              <a:rPr lang="en-US" sz="2400" dirty="0"/>
              <a:t> it, float, double , long double</a:t>
            </a:r>
          </a:p>
          <a:p>
            <a:pPr marL="0" indent="0">
              <a:buNone/>
            </a:pPr>
            <a:r>
              <a:rPr lang="en-US" sz="2400" dirty="0"/>
              <a:t>Assignment &amp; other operators  </a:t>
            </a:r>
          </a:p>
          <a:p>
            <a:pPr marL="0" indent="0">
              <a:buNone/>
            </a:pPr>
            <a:endParaRPr lang="en-PK" sz="2400" dirty="0"/>
          </a:p>
        </p:txBody>
      </p:sp>
      <p:sp>
        <p:nvSpPr>
          <p:cNvPr id="5" name="Title 4">
            <a:extLst>
              <a:ext uri="{FF2B5EF4-FFF2-40B4-BE49-F238E27FC236}">
                <a16:creationId xmlns:a16="http://schemas.microsoft.com/office/drawing/2014/main" id="{9C362FAE-6001-AB4B-255C-C03458E1C644}"/>
              </a:ext>
            </a:extLst>
          </p:cNvPr>
          <p:cNvSpPr>
            <a:spLocks noGrp="1"/>
          </p:cNvSpPr>
          <p:nvPr>
            <p:ph type="title"/>
          </p:nvPr>
        </p:nvSpPr>
        <p:spPr>
          <a:xfrm>
            <a:off x="671119" y="536536"/>
            <a:ext cx="10878150" cy="884238"/>
          </a:xfrm>
        </p:spPr>
        <p:txBody>
          <a:bodyPr/>
          <a:lstStyle/>
          <a:p>
            <a:r>
              <a:rPr lang="en-US" dirty="0">
                <a:solidFill>
                  <a:srgbClr val="00B050"/>
                </a:solidFill>
              </a:rPr>
              <a:t>This Week Goals</a:t>
            </a:r>
            <a:endParaRPr lang="en-PK" dirty="0">
              <a:solidFill>
                <a:srgbClr val="00B050"/>
              </a:solidFill>
            </a:endParaRPr>
          </a:p>
        </p:txBody>
      </p:sp>
    </p:spTree>
    <p:extLst>
      <p:ext uri="{BB962C8B-B14F-4D97-AF65-F5344CB8AC3E}">
        <p14:creationId xmlns:p14="http://schemas.microsoft.com/office/powerpoint/2010/main" val="3398124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5EB771-74EC-FC60-2256-05EC6CB4CF23}"/>
              </a:ext>
            </a:extLst>
          </p:cNvPr>
          <p:cNvSpPr>
            <a:spLocks noGrp="1"/>
          </p:cNvSpPr>
          <p:nvPr>
            <p:ph type="sldNum" sz="quarter" idx="4"/>
          </p:nvPr>
        </p:nvSpPr>
        <p:spPr/>
        <p:txBody>
          <a:bodyPr/>
          <a:lstStyle/>
          <a:p>
            <a:fld id="{8C2E478F-E849-4A8C-AF1F-CBCC78A7CBFA}" type="slidenum">
              <a:rPr lang="en-US" smtClean="0"/>
              <a:t>40</a:t>
            </a:fld>
            <a:endParaRPr lang="en-US" dirty="0"/>
          </a:p>
        </p:txBody>
      </p:sp>
      <p:sp>
        <p:nvSpPr>
          <p:cNvPr id="4" name="Content Placeholder 3">
            <a:extLst>
              <a:ext uri="{FF2B5EF4-FFF2-40B4-BE49-F238E27FC236}">
                <a16:creationId xmlns:a16="http://schemas.microsoft.com/office/drawing/2014/main" id="{A8ADE94C-A4FE-4A88-09DC-13813650B6E1}"/>
              </a:ext>
            </a:extLst>
          </p:cNvPr>
          <p:cNvSpPr>
            <a:spLocks noGrp="1"/>
          </p:cNvSpPr>
          <p:nvPr>
            <p:ph idx="1"/>
          </p:nvPr>
        </p:nvSpPr>
        <p:spPr>
          <a:xfrm>
            <a:off x="349966" y="226423"/>
            <a:ext cx="11199303" cy="6487885"/>
          </a:xfrm>
        </p:spPr>
        <p:txBody>
          <a:bodyPr/>
          <a:lstStyle/>
          <a:p>
            <a:r>
              <a:rPr lang="en-US" dirty="0"/>
              <a:t>Function prototypes tell C the data type returned by the function, the number of parameters received, the data types of the parameters, and the order of the parameters. </a:t>
            </a:r>
          </a:p>
          <a:p>
            <a:r>
              <a:rPr lang="en-US" dirty="0"/>
              <a:t>Function definitions implement the function prototype. </a:t>
            </a:r>
          </a:p>
          <a:p>
            <a:r>
              <a:rPr lang="en-US" dirty="0"/>
              <a:t>In C, functions can return a value to the calling statement. </a:t>
            </a:r>
          </a:p>
          <a:p>
            <a:r>
              <a:rPr lang="en-US" dirty="0"/>
              <a:t>To return a value, use the return keyword, which initiates the return value process.</a:t>
            </a:r>
          </a:p>
          <a:p>
            <a:r>
              <a:rPr lang="en-US" dirty="0"/>
              <a:t>You can use the return keyword to pass a value or expression result back to the calling statement or you can use the keyword return without any values or expressions to return program control back to the calling statement.</a:t>
            </a:r>
          </a:p>
          <a:p>
            <a:r>
              <a:rPr lang="en-US" dirty="0"/>
              <a:t>Failing to use parentheses in function calls void of parameters can result in compile errors or invalid program operations. </a:t>
            </a:r>
          </a:p>
          <a:p>
            <a:r>
              <a:rPr lang="en-US" dirty="0"/>
              <a:t>Variable scope identifies and determines the life span of any variable in any programming language. When a variable loses its scope, its data value is lost. </a:t>
            </a:r>
          </a:p>
          <a:p>
            <a:r>
              <a:rPr lang="en-US" dirty="0"/>
              <a:t>Local variables are defined in functions, such as the main() function, and lose their scope each time the function is executed.</a:t>
            </a:r>
          </a:p>
          <a:p>
            <a:r>
              <a:rPr lang="en-US" dirty="0"/>
              <a:t>Locally scoped variables can be reused in other functions without harming one another’s contents.</a:t>
            </a:r>
          </a:p>
          <a:p>
            <a:r>
              <a:rPr lang="en-US" dirty="0"/>
              <a:t>Global variables are created and defined outside any function, including the main() function.</a:t>
            </a:r>
            <a:endParaRPr lang="en-PK" dirty="0"/>
          </a:p>
        </p:txBody>
      </p:sp>
    </p:spTree>
    <p:extLst>
      <p:ext uri="{BB962C8B-B14F-4D97-AF65-F5344CB8AC3E}">
        <p14:creationId xmlns:p14="http://schemas.microsoft.com/office/powerpoint/2010/main" val="4169457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 name="Picture Placeholder 7" descr="abstract image">
            <a:extLst>
              <a:ext uri="{FF2B5EF4-FFF2-40B4-BE49-F238E27FC236}">
                <a16:creationId xmlns:a16="http://schemas.microsoft.com/office/drawing/2014/main" id="{D5C5EA1B-F06D-4AD1-B526-89C2DF772232}"/>
              </a:ext>
            </a:extLst>
          </p:cNvPr>
          <p:cNvPicPr>
            <a:picLocks noChangeAspect="1"/>
          </p:cNvPicPr>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l="22717" r="45642"/>
          <a:stretch/>
        </p:blipFill>
        <p:spPr>
          <a:xfrm rot="16200000">
            <a:off x="2667001" y="-2666999"/>
            <a:ext cx="6858000" cy="12192000"/>
          </a:xfrm>
          <a:prstGeom prst="rect">
            <a:avLst/>
          </a:prstGeom>
          <a:noFill/>
        </p:spPr>
      </p:pic>
      <p:sp>
        <p:nvSpPr>
          <p:cNvPr id="6" name="Title 5">
            <a:extLst>
              <a:ext uri="{FF2B5EF4-FFF2-40B4-BE49-F238E27FC236}">
                <a16:creationId xmlns:a16="http://schemas.microsoft.com/office/drawing/2014/main" id="{4F7706BE-EF2E-459C-8778-01DDD354C634}"/>
              </a:ext>
            </a:extLst>
          </p:cNvPr>
          <p:cNvSpPr>
            <a:spLocks noGrp="1"/>
          </p:cNvSpPr>
          <p:nvPr>
            <p:ph type="title" idx="4294967295"/>
          </p:nvPr>
        </p:nvSpPr>
        <p:spPr>
          <a:xfrm>
            <a:off x="702365" y="1660810"/>
            <a:ext cx="10787270" cy="830649"/>
          </a:xfrm>
        </p:spPr>
        <p:txBody>
          <a:bodyPr>
            <a:normAutofit/>
          </a:bodyPr>
          <a:lstStyle/>
          <a:p>
            <a:r>
              <a:rPr lang="en-US" sz="4000" spc="300" dirty="0"/>
              <a:t>THANK YOU</a:t>
            </a:r>
          </a:p>
        </p:txBody>
      </p:sp>
      <p:pic>
        <p:nvPicPr>
          <p:cNvPr id="24" name="Online Image Placeholder 23" descr="User">
            <a:extLst>
              <a:ext uri="{FF2B5EF4-FFF2-40B4-BE49-F238E27FC236}">
                <a16:creationId xmlns:a16="http://schemas.microsoft.com/office/drawing/2014/main" id="{E896B487-8C07-495F-95BF-B8F4960E1E8D}"/>
              </a:ext>
            </a:extLst>
          </p:cNvPr>
          <p:cNvPicPr>
            <a:picLocks noGrp="1" noChangeAspect="1"/>
          </p:cNvPicPr>
          <p:nvPr>
            <p:ph type="clipArt" sz="quarter" idx="19"/>
          </p:nvPr>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p:pic>
      <p:pic>
        <p:nvPicPr>
          <p:cNvPr id="12" name="Online Image Placeholder 11" descr="Smart Phone">
            <a:extLst>
              <a:ext uri="{FF2B5EF4-FFF2-40B4-BE49-F238E27FC236}">
                <a16:creationId xmlns:a16="http://schemas.microsoft.com/office/drawing/2014/main" id="{4E709B75-16EA-4581-AED9-567DEF45A6B2}"/>
              </a:ext>
            </a:extLst>
          </p:cNvPr>
          <p:cNvPicPr>
            <a:picLocks noGrp="1" noChangeAspect="1"/>
          </p:cNvPicPr>
          <p:nvPr>
            <p:ph type="clipArt" sz="quarter" idx="20"/>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730873" y="3118670"/>
            <a:ext cx="730250" cy="730250"/>
          </a:xfrm>
        </p:spPr>
      </p:pic>
      <p:pic>
        <p:nvPicPr>
          <p:cNvPr id="28" name="Online Image Placeholder 27" descr="Envelope">
            <a:extLst>
              <a:ext uri="{FF2B5EF4-FFF2-40B4-BE49-F238E27FC236}">
                <a16:creationId xmlns:a16="http://schemas.microsoft.com/office/drawing/2014/main" id="{D4D09222-33EB-4F99-9A89-51E2E1E97584}"/>
              </a:ext>
            </a:extLst>
          </p:cNvPr>
          <p:cNvPicPr>
            <a:picLocks noGrp="1" noChangeAspect="1"/>
          </p:cNvPicPr>
          <p:nvPr>
            <p:ph type="clipArt" sz="quarter" idx="21"/>
          </p:nvPr>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p:pic>
    </p:spTree>
    <p:extLst>
      <p:ext uri="{BB962C8B-B14F-4D97-AF65-F5344CB8AC3E}">
        <p14:creationId xmlns:p14="http://schemas.microsoft.com/office/powerpoint/2010/main" val="92772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3EF46B6-B96E-C57D-63A3-292A11E0380A}"/>
              </a:ext>
            </a:extLst>
          </p:cNvPr>
          <p:cNvSpPr>
            <a:spLocks noGrp="1"/>
          </p:cNvSpPr>
          <p:nvPr>
            <p:ph type="sldNum" sz="quarter" idx="4"/>
          </p:nvPr>
        </p:nvSpPr>
        <p:spPr/>
        <p:txBody>
          <a:bodyPr/>
          <a:lstStyle/>
          <a:p>
            <a:fld id="{8C2E478F-E849-4A8C-AF1F-CBCC78A7CBFA}" type="slidenum">
              <a:rPr lang="en-US" smtClean="0"/>
              <a:t>5</a:t>
            </a:fld>
            <a:endParaRPr lang="en-US" dirty="0"/>
          </a:p>
        </p:txBody>
      </p:sp>
      <p:sp>
        <p:nvSpPr>
          <p:cNvPr id="4" name="Content Placeholder 3">
            <a:extLst>
              <a:ext uri="{FF2B5EF4-FFF2-40B4-BE49-F238E27FC236}">
                <a16:creationId xmlns:a16="http://schemas.microsoft.com/office/drawing/2014/main" id="{759A14F9-CE88-00F2-CD31-20E353CADD5D}"/>
              </a:ext>
            </a:extLst>
          </p:cNvPr>
          <p:cNvSpPr>
            <a:spLocks noGrp="1"/>
          </p:cNvSpPr>
          <p:nvPr>
            <p:ph idx="1"/>
          </p:nvPr>
        </p:nvSpPr>
        <p:spPr>
          <a:xfrm>
            <a:off x="414749" y="1661160"/>
            <a:ext cx="10843277" cy="4521526"/>
          </a:xfrm>
        </p:spPr>
        <p:txBody>
          <a:bodyPr/>
          <a:lstStyle/>
          <a:p>
            <a:pPr marL="0" indent="0">
              <a:buNone/>
            </a:pPr>
            <a:r>
              <a:rPr lang="en-US" dirty="0"/>
              <a:t>Why use %d and not %</a:t>
            </a:r>
            <a:r>
              <a:rPr lang="en-US" dirty="0" err="1"/>
              <a:t>i</a:t>
            </a:r>
            <a:r>
              <a:rPr lang="en-US" dirty="0"/>
              <a:t> ?</a:t>
            </a:r>
          </a:p>
          <a:p>
            <a:pPr marL="0" indent="0">
              <a:buNone/>
            </a:pPr>
            <a:endParaRPr lang="en-US" dirty="0"/>
          </a:p>
          <a:p>
            <a:pPr marL="0" indent="0">
              <a:buNone/>
            </a:pPr>
            <a:r>
              <a:rPr lang="en-US" dirty="0"/>
              <a:t> https://stackoverflow.com/questions/1893490/what-is-the-difference-between-conversion-specifiers-i-and-d-in-formatted-io-f</a:t>
            </a:r>
            <a:endParaRPr lang="en-PK" dirty="0"/>
          </a:p>
        </p:txBody>
      </p:sp>
      <p:sp>
        <p:nvSpPr>
          <p:cNvPr id="5" name="Title 4">
            <a:extLst>
              <a:ext uri="{FF2B5EF4-FFF2-40B4-BE49-F238E27FC236}">
                <a16:creationId xmlns:a16="http://schemas.microsoft.com/office/drawing/2014/main" id="{D738BB0A-EEBB-F1DE-5B33-B173B4AAC733}"/>
              </a:ext>
            </a:extLst>
          </p:cNvPr>
          <p:cNvSpPr>
            <a:spLocks noGrp="1"/>
          </p:cNvSpPr>
          <p:nvPr>
            <p:ph type="title"/>
          </p:nvPr>
        </p:nvSpPr>
        <p:spPr>
          <a:xfrm>
            <a:off x="414749" y="326811"/>
            <a:ext cx="10952982" cy="1258707"/>
          </a:xfrm>
          <a:prstGeom prst="flowChartPunchedTape">
            <a:avLst/>
          </a:prstGeom>
          <a:solidFill>
            <a:srgbClr val="92D050"/>
          </a:solidFill>
        </p:spPr>
        <p:txBody>
          <a:bodyPr/>
          <a:lstStyle/>
          <a:p>
            <a:r>
              <a:rPr lang="en-US" b="1" cap="none" spc="50" dirty="0">
                <a:ln w="9525" cmpd="sng">
                  <a:solidFill>
                    <a:schemeClr val="accent1"/>
                  </a:solidFill>
                  <a:prstDash val="solid"/>
                </a:ln>
                <a:solidFill>
                  <a:srgbClr val="70AD47">
                    <a:tint val="1000"/>
                  </a:srgbClr>
                </a:solidFill>
                <a:effectLst>
                  <a:glow rad="38100">
                    <a:schemeClr val="accent1">
                      <a:alpha val="40000"/>
                    </a:schemeClr>
                  </a:glow>
                </a:effectLst>
              </a:rPr>
              <a:t>Read your self if so curious , no need to memorize</a:t>
            </a:r>
            <a:endParaRPr lang="en-PK"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278078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01C021-CD5E-3643-5D01-2F05BDAE9941}"/>
              </a:ext>
            </a:extLst>
          </p:cNvPr>
          <p:cNvSpPr>
            <a:spLocks noGrp="1"/>
          </p:cNvSpPr>
          <p:nvPr>
            <p:ph type="sldNum" sz="quarter" idx="4"/>
          </p:nvPr>
        </p:nvSpPr>
        <p:spPr/>
        <p:txBody>
          <a:bodyPr/>
          <a:lstStyle/>
          <a:p>
            <a:fld id="{8C2E478F-E849-4A8C-AF1F-CBCC78A7CBFA}" type="slidenum">
              <a:rPr lang="en-US" smtClean="0"/>
              <a:t>6</a:t>
            </a:fld>
            <a:endParaRPr lang="en-US" dirty="0"/>
          </a:p>
        </p:txBody>
      </p:sp>
      <p:sp>
        <p:nvSpPr>
          <p:cNvPr id="4" name="Content Placeholder 3">
            <a:extLst>
              <a:ext uri="{FF2B5EF4-FFF2-40B4-BE49-F238E27FC236}">
                <a16:creationId xmlns:a16="http://schemas.microsoft.com/office/drawing/2014/main" id="{D5942CC2-79C0-B72C-C7D5-75D121203C75}"/>
              </a:ext>
            </a:extLst>
          </p:cNvPr>
          <p:cNvSpPr>
            <a:spLocks noGrp="1"/>
          </p:cNvSpPr>
          <p:nvPr>
            <p:ph idx="1"/>
          </p:nvPr>
        </p:nvSpPr>
        <p:spPr>
          <a:xfrm>
            <a:off x="671119" y="1543715"/>
            <a:ext cx="11090246" cy="4320190"/>
          </a:xfrm>
        </p:spPr>
        <p:txBody>
          <a:bodyPr/>
          <a:lstStyle/>
          <a:p>
            <a:pPr marL="0" indent="0">
              <a:buNone/>
            </a:pPr>
            <a:r>
              <a:rPr lang="en-US" sz="2800" dirty="0"/>
              <a:t>The </a:t>
            </a:r>
            <a:r>
              <a:rPr lang="en-US" sz="2800" dirty="0" err="1"/>
              <a:t>scanf</a:t>
            </a:r>
            <a:r>
              <a:rPr lang="en-US" sz="2800" dirty="0"/>
              <a:t>() function is another built in function provided by the standard input output library ; it reads standard input from the keyboard and stores it in previously declared variables. </a:t>
            </a:r>
            <a:r>
              <a:rPr lang="en-US" sz="3200" dirty="0" err="1"/>
              <a:t>scanf</a:t>
            </a:r>
            <a:r>
              <a:rPr lang="en-US" sz="3200" dirty="0"/>
              <a:t>("%d", &amp;</a:t>
            </a:r>
            <a:r>
              <a:rPr lang="en-US" sz="3200" dirty="0" err="1"/>
              <a:t>abc</a:t>
            </a:r>
            <a:r>
              <a:rPr lang="en-US" sz="3200" dirty="0"/>
              <a:t>);</a:t>
            </a:r>
            <a:endParaRPr lang="en-PK" sz="2400" dirty="0"/>
          </a:p>
        </p:txBody>
      </p:sp>
      <p:sp>
        <p:nvSpPr>
          <p:cNvPr id="5" name="Title 4">
            <a:extLst>
              <a:ext uri="{FF2B5EF4-FFF2-40B4-BE49-F238E27FC236}">
                <a16:creationId xmlns:a16="http://schemas.microsoft.com/office/drawing/2014/main" id="{9C362FAE-6001-AB4B-255C-C03458E1C644}"/>
              </a:ext>
            </a:extLst>
          </p:cNvPr>
          <p:cNvSpPr>
            <a:spLocks noGrp="1"/>
          </p:cNvSpPr>
          <p:nvPr>
            <p:ph type="title"/>
          </p:nvPr>
        </p:nvSpPr>
        <p:spPr>
          <a:xfrm>
            <a:off x="671119" y="536536"/>
            <a:ext cx="10878150" cy="884238"/>
          </a:xfrm>
        </p:spPr>
        <p:txBody>
          <a:bodyPr/>
          <a:lstStyle/>
          <a:p>
            <a:endParaRPr lang="en-PK" dirty="0">
              <a:solidFill>
                <a:srgbClr val="00B050"/>
              </a:solidFill>
            </a:endParaRPr>
          </a:p>
        </p:txBody>
      </p:sp>
      <p:pic>
        <p:nvPicPr>
          <p:cNvPr id="6" name="Picture 5">
            <a:extLst>
              <a:ext uri="{FF2B5EF4-FFF2-40B4-BE49-F238E27FC236}">
                <a16:creationId xmlns:a16="http://schemas.microsoft.com/office/drawing/2014/main" id="{F10236C9-5AEA-9C04-BFBC-2705D1B736B1}"/>
              </a:ext>
            </a:extLst>
          </p:cNvPr>
          <p:cNvPicPr>
            <a:picLocks noChangeAspect="1"/>
          </p:cNvPicPr>
          <p:nvPr/>
        </p:nvPicPr>
        <p:blipFill>
          <a:blip r:embed="rId2"/>
          <a:stretch>
            <a:fillRect/>
          </a:stretch>
        </p:blipFill>
        <p:spPr>
          <a:xfrm>
            <a:off x="2022202" y="4489470"/>
            <a:ext cx="9669224" cy="1676634"/>
          </a:xfrm>
          <a:prstGeom prst="rect">
            <a:avLst/>
          </a:prstGeom>
        </p:spPr>
      </p:pic>
      <p:sp>
        <p:nvSpPr>
          <p:cNvPr id="7" name="TextBox 6">
            <a:extLst>
              <a:ext uri="{FF2B5EF4-FFF2-40B4-BE49-F238E27FC236}">
                <a16:creationId xmlns:a16="http://schemas.microsoft.com/office/drawing/2014/main" id="{853281C0-0AC0-5DDA-F6C4-DD45235C6704}"/>
              </a:ext>
            </a:extLst>
          </p:cNvPr>
          <p:cNvSpPr txBox="1"/>
          <p:nvPr/>
        </p:nvSpPr>
        <p:spPr>
          <a:xfrm>
            <a:off x="671119" y="3817939"/>
            <a:ext cx="6093618" cy="369332"/>
          </a:xfrm>
          <a:prstGeom prst="rect">
            <a:avLst/>
          </a:prstGeom>
          <a:noFill/>
        </p:spPr>
        <p:txBody>
          <a:bodyPr wrap="square">
            <a:spAutoFit/>
          </a:bodyPr>
          <a:lstStyle/>
          <a:p>
            <a:r>
              <a:rPr lang="en-US" dirty="0"/>
              <a:t>The name </a:t>
            </a:r>
            <a:r>
              <a:rPr lang="en-US" dirty="0" err="1"/>
              <a:t>stdio.h</a:t>
            </a:r>
            <a:r>
              <a:rPr lang="en-US" dirty="0"/>
              <a:t> is short for standard input output header file</a:t>
            </a:r>
            <a:endParaRPr lang="en-PK" dirty="0"/>
          </a:p>
        </p:txBody>
      </p:sp>
    </p:spTree>
    <p:extLst>
      <p:ext uri="{BB962C8B-B14F-4D97-AF65-F5344CB8AC3E}">
        <p14:creationId xmlns:p14="http://schemas.microsoft.com/office/powerpoint/2010/main" val="119451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9CF98D-3741-8D29-9DC2-19CF762D23BE}"/>
              </a:ext>
            </a:extLst>
          </p:cNvPr>
          <p:cNvSpPr>
            <a:spLocks noGrp="1"/>
          </p:cNvSpPr>
          <p:nvPr>
            <p:ph type="sldNum" sz="quarter" idx="4"/>
          </p:nvPr>
        </p:nvSpPr>
        <p:spPr/>
        <p:txBody>
          <a:bodyPr/>
          <a:lstStyle/>
          <a:p>
            <a:fld id="{8C2E478F-E849-4A8C-AF1F-CBCC78A7CBFA}" type="slidenum">
              <a:rPr lang="en-US" smtClean="0"/>
              <a:t>7</a:t>
            </a:fld>
            <a:endParaRPr lang="en-US" dirty="0"/>
          </a:p>
        </p:txBody>
      </p:sp>
      <p:sp>
        <p:nvSpPr>
          <p:cNvPr id="4" name="Content Placeholder 3">
            <a:extLst>
              <a:ext uri="{FF2B5EF4-FFF2-40B4-BE49-F238E27FC236}">
                <a16:creationId xmlns:a16="http://schemas.microsoft.com/office/drawing/2014/main" id="{741DFA80-6D27-59A7-A57D-E6F2A5B706A1}"/>
              </a:ext>
            </a:extLst>
          </p:cNvPr>
          <p:cNvSpPr>
            <a:spLocks noGrp="1"/>
          </p:cNvSpPr>
          <p:nvPr>
            <p:ph idx="1"/>
          </p:nvPr>
        </p:nvSpPr>
        <p:spPr>
          <a:xfrm>
            <a:off x="809897" y="400594"/>
            <a:ext cx="11025052" cy="5878286"/>
          </a:xfrm>
        </p:spPr>
        <p:txBody>
          <a:bodyPr/>
          <a:lstStyle/>
          <a:p>
            <a:pPr marL="0" indent="0">
              <a:buNone/>
            </a:pPr>
            <a:r>
              <a:rPr lang="en-US" sz="6000" i="1" dirty="0"/>
              <a:t>Home task :Can we take multiple inputs using single </a:t>
            </a:r>
            <a:r>
              <a:rPr lang="en-US" sz="6000" i="1" dirty="0" err="1"/>
              <a:t>scanf</a:t>
            </a:r>
            <a:r>
              <a:rPr lang="en-US" sz="6000" i="1" dirty="0"/>
              <a:t> ?</a:t>
            </a:r>
          </a:p>
          <a:p>
            <a:pPr marL="0" indent="0">
              <a:buNone/>
            </a:pPr>
            <a:r>
              <a:rPr lang="en-US" sz="6000" i="1" dirty="0"/>
              <a:t>And of different datatypes ?</a:t>
            </a:r>
            <a:endParaRPr lang="en-PK" sz="6000" i="1" dirty="0"/>
          </a:p>
        </p:txBody>
      </p:sp>
    </p:spTree>
    <p:extLst>
      <p:ext uri="{BB962C8B-B14F-4D97-AF65-F5344CB8AC3E}">
        <p14:creationId xmlns:p14="http://schemas.microsoft.com/office/powerpoint/2010/main" val="2225179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01C021-CD5E-3643-5D01-2F05BDAE9941}"/>
              </a:ext>
            </a:extLst>
          </p:cNvPr>
          <p:cNvSpPr>
            <a:spLocks noGrp="1"/>
          </p:cNvSpPr>
          <p:nvPr>
            <p:ph type="sldNum" sz="quarter" idx="4"/>
          </p:nvPr>
        </p:nvSpPr>
        <p:spPr/>
        <p:txBody>
          <a:bodyPr/>
          <a:lstStyle/>
          <a:p>
            <a:fld id="{8C2E478F-E849-4A8C-AF1F-CBCC78A7CBFA}" type="slidenum">
              <a:rPr lang="en-US" smtClean="0"/>
              <a:t>8</a:t>
            </a:fld>
            <a:endParaRPr lang="en-US" dirty="0"/>
          </a:p>
        </p:txBody>
      </p:sp>
      <p:sp>
        <p:nvSpPr>
          <p:cNvPr id="5" name="Title 4">
            <a:extLst>
              <a:ext uri="{FF2B5EF4-FFF2-40B4-BE49-F238E27FC236}">
                <a16:creationId xmlns:a16="http://schemas.microsoft.com/office/drawing/2014/main" id="{9C362FAE-6001-AB4B-255C-C03458E1C644}"/>
              </a:ext>
            </a:extLst>
          </p:cNvPr>
          <p:cNvSpPr>
            <a:spLocks noGrp="1"/>
          </p:cNvSpPr>
          <p:nvPr>
            <p:ph type="title"/>
          </p:nvPr>
        </p:nvSpPr>
        <p:spPr>
          <a:xfrm>
            <a:off x="671119" y="536536"/>
            <a:ext cx="10878150" cy="884238"/>
          </a:xfrm>
        </p:spPr>
        <p:txBody>
          <a:bodyPr/>
          <a:lstStyle/>
          <a:p>
            <a:r>
              <a:rPr lang="en-US" sz="8000" b="1" dirty="0"/>
              <a:t>Data types</a:t>
            </a:r>
            <a:endParaRPr lang="en-PK" sz="8000" b="1" dirty="0">
              <a:solidFill>
                <a:srgbClr val="00B050"/>
              </a:solidFill>
            </a:endParaRPr>
          </a:p>
        </p:txBody>
      </p:sp>
    </p:spTree>
    <p:extLst>
      <p:ext uri="{BB962C8B-B14F-4D97-AF65-F5344CB8AC3E}">
        <p14:creationId xmlns:p14="http://schemas.microsoft.com/office/powerpoint/2010/main" val="2492690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7A9465F-6B6B-4E71-C0E7-DA709657F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42" y="3771899"/>
            <a:ext cx="6096000" cy="287896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Slide Number Placeholder 2">
            <a:extLst>
              <a:ext uri="{FF2B5EF4-FFF2-40B4-BE49-F238E27FC236}">
                <a16:creationId xmlns:a16="http://schemas.microsoft.com/office/drawing/2014/main" id="{2401C021-CD5E-3643-5D01-2F05BDAE9941}"/>
              </a:ext>
            </a:extLst>
          </p:cNvPr>
          <p:cNvSpPr>
            <a:spLocks noGrp="1"/>
          </p:cNvSpPr>
          <p:nvPr>
            <p:ph type="sldNum" sz="quarter" idx="4"/>
          </p:nvPr>
        </p:nvSpPr>
        <p:spPr/>
        <p:txBody>
          <a:bodyPr/>
          <a:lstStyle/>
          <a:p>
            <a:fld id="{8C2E478F-E849-4A8C-AF1F-CBCC78A7CBFA}" type="slidenum">
              <a:rPr lang="en-US" smtClean="0"/>
              <a:t>9</a:t>
            </a:fld>
            <a:endParaRPr lang="en-US" dirty="0"/>
          </a:p>
        </p:txBody>
      </p:sp>
      <p:sp>
        <p:nvSpPr>
          <p:cNvPr id="4" name="Content Placeholder 3">
            <a:extLst>
              <a:ext uri="{FF2B5EF4-FFF2-40B4-BE49-F238E27FC236}">
                <a16:creationId xmlns:a16="http://schemas.microsoft.com/office/drawing/2014/main" id="{D5942CC2-79C0-B72C-C7D5-75D121203C75}"/>
              </a:ext>
            </a:extLst>
          </p:cNvPr>
          <p:cNvSpPr>
            <a:spLocks noGrp="1"/>
          </p:cNvSpPr>
          <p:nvPr>
            <p:ph idx="1"/>
          </p:nvPr>
        </p:nvSpPr>
        <p:spPr>
          <a:xfrm>
            <a:off x="671119" y="1543715"/>
            <a:ext cx="11090246" cy="4320190"/>
          </a:xfrm>
        </p:spPr>
        <p:txBody>
          <a:bodyPr/>
          <a:lstStyle/>
          <a:p>
            <a:pPr marL="0" indent="0">
              <a:buNone/>
            </a:pPr>
            <a:r>
              <a:rPr lang="en-US" sz="2800" dirty="0"/>
              <a:t>Integers are whole numbers that represent positive and negative numbers, such as 3, 2, 1, 0, 1, 2, and 3, but not decimal or fractional numbers.</a:t>
            </a:r>
          </a:p>
          <a:p>
            <a:pPr marL="0" indent="0">
              <a:buNone/>
            </a:pPr>
            <a:r>
              <a:rPr lang="en-US" sz="2800" dirty="0"/>
              <a:t>int </a:t>
            </a:r>
            <a:r>
              <a:rPr lang="en-US" sz="2800" dirty="0" err="1"/>
              <a:t>x,y</a:t>
            </a:r>
            <a:r>
              <a:rPr lang="en-US" sz="2800" dirty="0"/>
              <a:t>;</a:t>
            </a:r>
          </a:p>
          <a:p>
            <a:pPr marL="0" indent="0">
              <a:buNone/>
            </a:pPr>
            <a:endParaRPr lang="en-PK" sz="2400" dirty="0"/>
          </a:p>
        </p:txBody>
      </p:sp>
      <p:sp>
        <p:nvSpPr>
          <p:cNvPr id="5" name="Title 4">
            <a:extLst>
              <a:ext uri="{FF2B5EF4-FFF2-40B4-BE49-F238E27FC236}">
                <a16:creationId xmlns:a16="http://schemas.microsoft.com/office/drawing/2014/main" id="{9C362FAE-6001-AB4B-255C-C03458E1C644}"/>
              </a:ext>
            </a:extLst>
          </p:cNvPr>
          <p:cNvSpPr>
            <a:spLocks noGrp="1"/>
          </p:cNvSpPr>
          <p:nvPr>
            <p:ph type="title"/>
          </p:nvPr>
        </p:nvSpPr>
        <p:spPr>
          <a:xfrm>
            <a:off x="671119" y="536536"/>
            <a:ext cx="10878150" cy="884238"/>
          </a:xfrm>
        </p:spPr>
        <p:txBody>
          <a:bodyPr/>
          <a:lstStyle/>
          <a:p>
            <a:r>
              <a:rPr lang="en-US" b="1" dirty="0"/>
              <a:t>integer</a:t>
            </a:r>
            <a:endParaRPr lang="en-PK" b="1" dirty="0">
              <a:solidFill>
                <a:srgbClr val="00B050"/>
              </a:solidFill>
            </a:endParaRPr>
          </a:p>
        </p:txBody>
      </p:sp>
    </p:spTree>
    <p:extLst>
      <p:ext uri="{BB962C8B-B14F-4D97-AF65-F5344CB8AC3E}">
        <p14:creationId xmlns:p14="http://schemas.microsoft.com/office/powerpoint/2010/main" val="4275950017"/>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Tech presentation</Template>
  <TotalTime>10991</TotalTime>
  <Words>1678</Words>
  <Application>Microsoft Office PowerPoint</Application>
  <PresentationFormat>Widescreen</PresentationFormat>
  <Paragraphs>214</Paragraphs>
  <Slides>41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Biome Light</vt:lpstr>
      <vt:lpstr>Calibri</vt:lpstr>
      <vt:lpstr>Calibri Light</vt:lpstr>
      <vt:lpstr>Consolas</vt:lpstr>
      <vt:lpstr>Söhne</vt:lpstr>
      <vt:lpstr>Wingdings</vt:lpstr>
      <vt:lpstr>Office Theme</vt:lpstr>
      <vt:lpstr>PROGRAMMING FUNDAMENTALS</vt:lpstr>
      <vt:lpstr>WEEK 4</vt:lpstr>
      <vt:lpstr>COVERED IN WEEK 3</vt:lpstr>
      <vt:lpstr>This Week Goals</vt:lpstr>
      <vt:lpstr>Read your self if so curious , no need to memorize</vt:lpstr>
      <vt:lpstr>PowerPoint Presentation</vt:lpstr>
      <vt:lpstr>PowerPoint Presentation</vt:lpstr>
      <vt:lpstr>Data types</vt:lpstr>
      <vt:lpstr>integer</vt:lpstr>
      <vt:lpstr>PowerPoint Presentation</vt:lpstr>
      <vt:lpstr>float</vt:lpstr>
      <vt:lpstr>PowerPoint Presentation</vt:lpstr>
      <vt:lpstr>PowerPoint Presentation</vt:lpstr>
      <vt:lpstr>PowerPoint Presentation</vt:lpstr>
      <vt:lpstr>PowerPoint Presentation</vt:lpstr>
      <vt:lpstr>HOME TASK </vt:lpstr>
      <vt:lpstr>Used in  printf</vt:lpstr>
      <vt:lpstr>Home task </vt:lpstr>
      <vt:lpstr>CHARACTER</vt:lpstr>
      <vt:lpstr>PowerPoint Presentation</vt:lpstr>
      <vt:lpstr>Learn from IICT LAB</vt:lpstr>
      <vt:lpstr>PowerPoint Presentation</vt:lpstr>
      <vt:lpstr>PowerPoint Presentation</vt:lpstr>
      <vt:lpstr>PowerPoint Presentation</vt:lpstr>
      <vt:lpstr>literal</vt:lpstr>
      <vt:lpstr>ESCAPE SEQUENCE</vt:lpstr>
      <vt:lpstr>ESCAPE SEQUENCE</vt:lpstr>
      <vt:lpstr>Assignment operators</vt:lpstr>
      <vt:lpstr>PowerPoint Presentation</vt:lpstr>
      <vt:lpstr>increment</vt:lpstr>
      <vt:lpstr>Home task </vt:lpstr>
      <vt:lpstr>PowerPoint Presentation</vt:lpstr>
      <vt:lpstr>+=</vt:lpstr>
      <vt:lpstr>PowerPoint Presentation</vt:lpstr>
      <vt:lpstr>PowerPoint Presentation</vt:lpstr>
      <vt:lpstr>Functions</vt:lpstr>
      <vt:lpstr>PowerPoint Presentation</vt:lpstr>
      <vt:lpstr>PowerPoint Presentation</vt:lpstr>
      <vt:lpstr>READ FOLLOWING EVEN IF YOU DON’T understand, don’t worry we will study in next week ,but it d helps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omar haroon</dc:creator>
  <cp:lastModifiedBy>Arsam Ali</cp:lastModifiedBy>
  <cp:revision>78</cp:revision>
  <dcterms:created xsi:type="dcterms:W3CDTF">2023-08-22T07:01:01Z</dcterms:created>
  <dcterms:modified xsi:type="dcterms:W3CDTF">2025-01-16T13:19:20Z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