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448" r:id="rId5"/>
    <p:sldId id="2462" r:id="rId6"/>
    <p:sldId id="2509" r:id="rId7"/>
    <p:sldId id="2529" r:id="rId8"/>
    <p:sldId id="2503" r:id="rId9"/>
    <p:sldId id="2504" r:id="rId10"/>
    <p:sldId id="2530" r:id="rId11"/>
    <p:sldId id="2532" r:id="rId12"/>
    <p:sldId id="2533" r:id="rId13"/>
    <p:sldId id="2537" r:id="rId14"/>
    <p:sldId id="2534" r:id="rId15"/>
    <p:sldId id="2478" r:id="rId16"/>
    <p:sldId id="2535" r:id="rId17"/>
    <p:sldId id="2493" r:id="rId18"/>
    <p:sldId id="2483" r:id="rId19"/>
    <p:sldId id="2531" r:id="rId20"/>
    <p:sldId id="2536" r:id="rId21"/>
    <p:sldId id="2539" r:id="rId22"/>
    <p:sldId id="2538" r:id="rId23"/>
    <p:sldId id="2540" r:id="rId24"/>
    <p:sldId id="24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75" d="100"/>
          <a:sy n="75" d="100"/>
        </p:scale>
        <p:origin x="934" y="3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8910" y="6398418"/>
            <a:ext cx="41148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ENGR.MUHAMMAD UMER HAROON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23050-80E2-005B-D68C-F53CD125F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F7B2D-93A8-8481-CB70-C868AFAE7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61160"/>
            <a:ext cx="9913571" cy="4696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https://stackoverflow.com/questions/3565368/ternary-operator-vs-if-else  and https://stackoverflow.com/questions/6754454/speed-difference-between-if-else-and-ternary-operator-in-c</a:t>
            </a:r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FBBF08-71EF-518F-44FD-1AA49D3F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12037"/>
            <a:ext cx="11021667" cy="884238"/>
          </a:xfrm>
          <a:prstGeom prst="doubleWave">
            <a:avLst/>
          </a:prstGeom>
          <a:solidFill>
            <a:srgbClr val="92D050"/>
          </a:solidFill>
        </p:spPr>
        <p:txBody>
          <a:bodyPr/>
          <a:lstStyle/>
          <a:p>
            <a:r>
              <a:rPr lang="en-US" dirty="0"/>
              <a:t>If else vs ternary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A10AF-4EB1-ECFD-4EA5-1B0529CD6BC4}"/>
              </a:ext>
            </a:extLst>
          </p:cNvPr>
          <p:cNvSpPr txBox="1"/>
          <p:nvPr/>
        </p:nvSpPr>
        <p:spPr>
          <a:xfrm>
            <a:off x="1628775" y="3428291"/>
            <a:ext cx="73581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 need to memorize ,but understand , go through the links don’t ignore.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0011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42963"/>
            <a:ext cx="10170746" cy="5043487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7312"/>
            <a:ext cx="11421717" cy="884238"/>
          </a:xfrm>
        </p:spPr>
        <p:txBody>
          <a:bodyPr/>
          <a:lstStyle/>
          <a:p>
            <a:r>
              <a:rPr lang="en-US" dirty="0"/>
              <a:t>Code already shared on </a:t>
            </a:r>
            <a:r>
              <a:rPr lang="en-US" dirty="0" err="1"/>
              <a:t>gcr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4203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E914D6-2858-BDB4-A759-BE8FB015A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CBD43-929F-CABF-4D05-14E788B3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66E7-1760-2F00-D109-E2ABF0FC9C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7(LEC 14)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144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3A9A1-18CE-4121-21BA-6C438D89E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8668AB-BB3C-0780-A17F-AF2B53C9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80" y="426321"/>
            <a:ext cx="10810369" cy="884238"/>
          </a:xfrm>
        </p:spPr>
        <p:txBody>
          <a:bodyPr/>
          <a:lstStyle/>
          <a:p>
            <a:r>
              <a:rPr lang="en-US" dirty="0"/>
              <a:t>Switch or else if ?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0ADF2-C488-5BE7-37B2-06FDECD006D5}"/>
              </a:ext>
            </a:extLst>
          </p:cNvPr>
          <p:cNvSpPr txBox="1"/>
          <p:nvPr/>
        </p:nvSpPr>
        <p:spPr>
          <a:xfrm>
            <a:off x="448180" y="1492362"/>
            <a:ext cx="1133900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case where switch actually gives you a performance advantage is if the variable part is a function call:</a:t>
            </a:r>
          </a:p>
          <a:p>
            <a:endParaRPr lang="en-US" sz="2800" dirty="0"/>
          </a:p>
          <a:p>
            <a:r>
              <a:rPr lang="en-US" sz="2800" dirty="0"/>
              <a:t>switch(</a:t>
            </a:r>
            <a:r>
              <a:rPr lang="en-US" sz="2800" dirty="0" err="1"/>
              <a:t>some_func</a:t>
            </a:r>
            <a:r>
              <a:rPr lang="en-US" sz="2800" dirty="0"/>
              <a:t>()) {</a:t>
            </a:r>
          </a:p>
          <a:p>
            <a:r>
              <a:rPr lang="en-US" sz="2800" dirty="0"/>
              <a:t>    case 1: ... break;</a:t>
            </a:r>
          </a:p>
          <a:p>
            <a:r>
              <a:rPr lang="en-US" sz="2800" dirty="0"/>
              <a:t>    case 2: ... break;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Then </a:t>
            </a:r>
            <a:r>
              <a:rPr lang="en-US" sz="2800" dirty="0" err="1"/>
              <a:t>some_func</a:t>
            </a:r>
            <a:r>
              <a:rPr lang="en-US" sz="2800" dirty="0"/>
              <a:t>() is only called once while with</a:t>
            </a:r>
          </a:p>
          <a:p>
            <a:endParaRPr lang="en-US" sz="2800" dirty="0"/>
          </a:p>
          <a:p>
            <a:r>
              <a:rPr lang="en-US" sz="2800" dirty="0"/>
              <a:t>if(</a:t>
            </a:r>
            <a:r>
              <a:rPr lang="en-US" sz="2800" dirty="0" err="1"/>
              <a:t>some_func</a:t>
            </a:r>
            <a:r>
              <a:rPr lang="en-US" sz="2800" dirty="0"/>
              <a:t>() == 1) {}</a:t>
            </a:r>
          </a:p>
          <a:p>
            <a:r>
              <a:rPr lang="en-US" sz="2800" dirty="0"/>
              <a:t>elseif(</a:t>
            </a:r>
            <a:r>
              <a:rPr lang="en-US" sz="2800" dirty="0" err="1"/>
              <a:t>some_func</a:t>
            </a:r>
            <a:r>
              <a:rPr lang="en-US" sz="2800" dirty="0"/>
              <a:t>() == 2) {}</a:t>
            </a:r>
            <a:endParaRPr lang="en-PK" sz="2800" dirty="0"/>
          </a:p>
        </p:txBody>
      </p:sp>
      <p:pic>
        <p:nvPicPr>
          <p:cNvPr id="2055" name="Picture 7" descr="Cheetah png with AI generated. 24722250 PNG">
            <a:extLst>
              <a:ext uri="{FF2B5EF4-FFF2-40B4-BE49-F238E27FC236}">
                <a16:creationId xmlns:a16="http://schemas.microsoft.com/office/drawing/2014/main" id="{6AA281BC-29CE-6058-1CCB-02079494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944" y="1892034"/>
            <a:ext cx="3924299" cy="357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3A9A1-18CE-4121-21BA-6C438D89E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68CE0-4357-E7E2-C799-F4413201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60" y="2143125"/>
            <a:ext cx="11709240" cy="35782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x++ or ++x  ?</a:t>
            </a:r>
          </a:p>
          <a:p>
            <a:pPr marL="0" indent="0">
              <a:buNone/>
            </a:pPr>
            <a:r>
              <a:rPr lang="en-US" sz="3200" dirty="0"/>
              <a:t>Yes there is difference </a:t>
            </a:r>
            <a:endParaRPr lang="en-PK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8668AB-BB3C-0780-A17F-AF2B53C9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48" y="612037"/>
            <a:ext cx="10810369" cy="884238"/>
          </a:xfrm>
        </p:spPr>
        <p:txBody>
          <a:bodyPr/>
          <a:lstStyle/>
          <a:p>
            <a:r>
              <a:rPr lang="en-US" dirty="0"/>
              <a:t>Pre fix and post fix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140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68BDF-D555-6F36-6153-C95E333B8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FDBDC-6EB0-561D-AD93-600504EE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2" y="1661160"/>
            <a:ext cx="10919012" cy="4584803"/>
          </a:xfrm>
        </p:spPr>
        <p:txBody>
          <a:bodyPr/>
          <a:lstStyle/>
          <a:p>
            <a:pPr marL="0" indent="0">
              <a:buNone/>
            </a:pPr>
            <a:endParaRPr lang="en-PK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DA2EC1-4767-9AD8-57D4-E0055741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612037"/>
            <a:ext cx="11388099" cy="884238"/>
          </a:xfrm>
        </p:spPr>
        <p:txBody>
          <a:bodyPr/>
          <a:lstStyle/>
          <a:p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CA9FC6-9A8F-7E97-4845-38EC73991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16816" r="2292" b="5324"/>
          <a:stretch/>
        </p:blipFill>
        <p:spPr bwMode="auto">
          <a:xfrm>
            <a:off x="879101" y="0"/>
            <a:ext cx="10349193" cy="635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5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53249-7D75-5D90-8541-6CC9794A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C6487-9641-BC16-D25A-875450E7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61160"/>
            <a:ext cx="11364567" cy="4584803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012504-C597-6B84-4722-327014F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2037"/>
            <a:ext cx="11364567" cy="884238"/>
          </a:xfrm>
        </p:spPr>
        <p:txBody>
          <a:bodyPr/>
          <a:lstStyle/>
          <a:p>
            <a:r>
              <a:rPr lang="en-US" dirty="0"/>
              <a:t>Code already shared on </a:t>
            </a:r>
            <a:r>
              <a:rPr lang="en-US" dirty="0" err="1"/>
              <a:t>gcr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5692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53249-7D75-5D90-8541-6CC9794A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C6487-9641-BC16-D25A-875450E7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61160"/>
            <a:ext cx="11364567" cy="4584803"/>
          </a:xfrm>
        </p:spPr>
        <p:txBody>
          <a:bodyPr/>
          <a:lstStyle/>
          <a:p>
            <a:r>
              <a:rPr lang="en-US" sz="4000" dirty="0"/>
              <a:t>Loops </a:t>
            </a:r>
          </a:p>
          <a:p>
            <a:pPr lvl="1"/>
            <a:r>
              <a:rPr lang="en-US" sz="3800" dirty="0"/>
              <a:t>For</a:t>
            </a:r>
          </a:p>
          <a:p>
            <a:pPr lvl="1"/>
            <a:r>
              <a:rPr lang="en-US" sz="3800" dirty="0"/>
              <a:t>While</a:t>
            </a:r>
          </a:p>
          <a:p>
            <a:pPr lvl="1"/>
            <a:r>
              <a:rPr lang="en-US" sz="3800" dirty="0"/>
              <a:t>Do while</a:t>
            </a:r>
            <a:endParaRPr lang="en-PK" sz="3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012504-C597-6B84-4722-327014F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2037"/>
            <a:ext cx="11364567" cy="884238"/>
          </a:xfrm>
        </p:spPr>
        <p:txBody>
          <a:bodyPr/>
          <a:lstStyle/>
          <a:p>
            <a:r>
              <a:rPr lang="en-US" dirty="0"/>
              <a:t>iterations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2289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A36B3-0ED3-4EA7-7697-79262A687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B36D7-8A62-394B-1082-A120EC1D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9" y="1661160"/>
            <a:ext cx="10062977" cy="4661263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for(</a:t>
            </a:r>
            <a:r>
              <a:rPr lang="en-US" sz="4800" dirty="0">
                <a:solidFill>
                  <a:srgbClr val="FF0000"/>
                </a:solidFill>
              </a:rPr>
              <a:t>int </a:t>
            </a:r>
            <a:r>
              <a:rPr lang="en-US" sz="4800" dirty="0" err="1">
                <a:solidFill>
                  <a:srgbClr val="FF0000"/>
                </a:solidFill>
              </a:rPr>
              <a:t>i</a:t>
            </a:r>
            <a:r>
              <a:rPr lang="en-US" sz="4800" dirty="0">
                <a:solidFill>
                  <a:srgbClr val="FF0000"/>
                </a:solidFill>
              </a:rPr>
              <a:t>=0</a:t>
            </a:r>
            <a:r>
              <a:rPr lang="en-US" sz="4800" dirty="0"/>
              <a:t>; </a:t>
            </a:r>
            <a:r>
              <a:rPr lang="en-US" sz="4800" dirty="0" err="1">
                <a:solidFill>
                  <a:srgbClr val="00B050"/>
                </a:solidFill>
              </a:rPr>
              <a:t>i</a:t>
            </a:r>
            <a:r>
              <a:rPr lang="en-US" sz="4800" dirty="0">
                <a:solidFill>
                  <a:srgbClr val="00B050"/>
                </a:solidFill>
              </a:rPr>
              <a:t>&lt;11</a:t>
            </a:r>
            <a:r>
              <a:rPr lang="en-US" sz="4800" dirty="0"/>
              <a:t>;</a:t>
            </a:r>
            <a:r>
              <a:rPr lang="en-US" sz="4800" dirty="0">
                <a:solidFill>
                  <a:srgbClr val="0070C0"/>
                </a:solidFill>
              </a:rPr>
              <a:t>i++)</a:t>
            </a:r>
          </a:p>
          <a:p>
            <a:pPr marL="0" indent="0">
              <a:buNone/>
            </a:pPr>
            <a:r>
              <a:rPr lang="en-US" sz="4800" dirty="0"/>
              <a:t>{</a:t>
            </a:r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printf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(“%d\n”,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4800" dirty="0"/>
              <a:t>}</a:t>
            </a:r>
            <a:endParaRPr lang="en-PK" sz="4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321BFD-BFEC-D9A5-0299-0E9BE031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9" y="612037"/>
            <a:ext cx="11313948" cy="884238"/>
          </a:xfrm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734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05C8C06-A70A-3A76-8572-BB604F6B91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5055D-0CAD-DE3F-3CC6-645B3C757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F3C37-AF13-F040-1354-112B175E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25D87C-9649-F665-8D7A-878908EE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B21A63-C280-8277-3892-95BE0E03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3" y="0"/>
            <a:ext cx="11350486" cy="69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680" y="642928"/>
            <a:ext cx="4846320" cy="1435947"/>
          </a:xfrm>
        </p:spPr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70F88E2-9776-09C8-B4F9-75F4973FCF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 l="5556" r="5556"/>
          <a:stretch>
            <a:fillRect/>
          </a:stretch>
        </p:blipFill>
        <p:spPr>
          <a:xfrm>
            <a:off x="659567" y="0"/>
            <a:ext cx="6096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139F0-F30B-C62F-E22A-A1D7B8B25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732A4-A6DA-79DD-AD6D-3A46F2AD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0" y="1229825"/>
            <a:ext cx="2577737" cy="4584803"/>
          </a:xfrm>
        </p:spPr>
        <p:txBody>
          <a:bodyPr/>
          <a:lstStyle/>
          <a:p>
            <a:r>
              <a:rPr lang="en-US" dirty="0"/>
              <a:t>Bring A4 pages in every class from now onward , we can have quiz /quizzes any time.</a:t>
            </a:r>
          </a:p>
          <a:p>
            <a:r>
              <a:rPr lang="en-US" dirty="0"/>
              <a:t>If quizzes are attempted on any other page than A4 white page , direct zero will be awarded.</a:t>
            </a:r>
            <a:endParaRPr lang="en-PK" dirty="0"/>
          </a:p>
        </p:txBody>
      </p:sp>
      <p:pic>
        <p:nvPicPr>
          <p:cNvPr id="1026" name="Picture 2" descr="Pack Of 200 One Side Use A4 Size Paper for Print-Best For Shiping Labels">
            <a:extLst>
              <a:ext uri="{FF2B5EF4-FFF2-40B4-BE49-F238E27FC236}">
                <a16:creationId xmlns:a16="http://schemas.microsoft.com/office/drawing/2014/main" id="{285A169B-5AE3-D718-42CD-1683AEACF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8" t="11046" r="18926" b="8879"/>
          <a:stretch/>
        </p:blipFill>
        <p:spPr bwMode="auto">
          <a:xfrm>
            <a:off x="5908768" y="949234"/>
            <a:ext cx="3509554" cy="46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D2073-4F13-AC20-4C67-0437C962FA68}"/>
              </a:ext>
            </a:extLst>
          </p:cNvPr>
          <p:cNvSpPr txBox="1"/>
          <p:nvPr/>
        </p:nvSpPr>
        <p:spPr>
          <a:xfrm>
            <a:off x="6209210" y="1020819"/>
            <a:ext cx="257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:_____</a:t>
            </a:r>
          </a:p>
          <a:p>
            <a:r>
              <a:rPr lang="en-US" sz="1200" dirty="0"/>
              <a:t>Quiz :_____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485437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74127" y="1960847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pic>
        <p:nvPicPr>
          <p:cNvPr id="1026" name="Picture 2" descr="Pin on 尺乇ﾶﾉ刀り乇尺⚡😌">
            <a:extLst>
              <a:ext uri="{FF2B5EF4-FFF2-40B4-BE49-F238E27FC236}">
                <a16:creationId xmlns:a16="http://schemas.microsoft.com/office/drawing/2014/main" id="{DCB8D640-2CA6-D5FC-1166-29541023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05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2CC2-79C0-B72C-C7D5-75D12120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543715"/>
            <a:ext cx="11090246" cy="4320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?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(condition) 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00B050"/>
                </a:solidFill>
              </a:rPr>
              <a:t>Incase its satisfied 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in case it isn’t satisfied </a:t>
            </a:r>
            <a:r>
              <a:rPr lang="en-US" sz="2800" dirty="0"/>
              <a:t>;</a:t>
            </a:r>
            <a:endParaRPr lang="en-PK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536536"/>
            <a:ext cx="10878150" cy="884238"/>
          </a:xfrm>
        </p:spPr>
        <p:txBody>
          <a:bodyPr/>
          <a:lstStyle/>
          <a:p>
            <a:r>
              <a:rPr lang="en-US" dirty="0"/>
              <a:t>Ternary operator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45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CF98D-3741-8D29-9DC2-19CF762D2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DFA80-6D27-59A7-A57D-E6F2A5B7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7" y="400594"/>
            <a:ext cx="11025052" cy="5878286"/>
          </a:xfrm>
        </p:spPr>
        <p:txBody>
          <a:bodyPr/>
          <a:lstStyle/>
          <a:p>
            <a:pPr marL="0" indent="0">
              <a:buNone/>
            </a:pPr>
            <a:r>
              <a:rPr lang="en-US" sz="6000" i="1" dirty="0"/>
              <a:t>Can it be nested  ?</a:t>
            </a:r>
          </a:p>
          <a:p>
            <a:pPr marL="0" indent="0">
              <a:buNone/>
            </a:pPr>
            <a:r>
              <a:rPr lang="en-US" sz="6000" i="1" dirty="0"/>
              <a:t>yes</a:t>
            </a:r>
            <a:endParaRPr lang="en-PK" sz="6000" i="1" dirty="0"/>
          </a:p>
        </p:txBody>
      </p:sp>
    </p:spTree>
    <p:extLst>
      <p:ext uri="{BB962C8B-B14F-4D97-AF65-F5344CB8AC3E}">
        <p14:creationId xmlns:p14="http://schemas.microsoft.com/office/powerpoint/2010/main" val="222517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24572"/>
            <a:ext cx="10878150" cy="884238"/>
          </a:xfrm>
        </p:spPr>
        <p:txBody>
          <a:bodyPr/>
          <a:lstStyle/>
          <a:p>
            <a:r>
              <a:rPr lang="en-US" sz="5400" b="1" dirty="0">
                <a:solidFill>
                  <a:srgbClr val="00B050"/>
                </a:solidFill>
              </a:rPr>
              <a:t>Home task</a:t>
            </a:r>
            <a:endParaRPr lang="en-PK" sz="54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71D5C8F-555B-FE56-9DCD-79A4AA5F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91" y="1157287"/>
            <a:ext cx="11025052" cy="4021455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Try writing multiple conditions using logical operators in ternary operator</a:t>
            </a:r>
            <a:endParaRPr lang="en-PK" sz="2800" i="1" dirty="0"/>
          </a:p>
        </p:txBody>
      </p:sp>
    </p:spTree>
    <p:extLst>
      <p:ext uri="{BB962C8B-B14F-4D97-AF65-F5344CB8AC3E}">
        <p14:creationId xmlns:p14="http://schemas.microsoft.com/office/powerpoint/2010/main" val="24926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2CC2-79C0-B72C-C7D5-75D12120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97" y="966706"/>
            <a:ext cx="11090246" cy="49245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it does not works ?</a:t>
            </a:r>
          </a:p>
          <a:p>
            <a:pPr marL="0" indent="0">
              <a:buNone/>
            </a:pPr>
            <a:r>
              <a:rPr lang="en-US" sz="2400" dirty="0"/>
              <a:t>When does it works ?</a:t>
            </a:r>
            <a:endParaRPr lang="en-PK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32" y="212561"/>
            <a:ext cx="10878150" cy="884238"/>
          </a:xfrm>
        </p:spPr>
        <p:txBody>
          <a:bodyPr/>
          <a:lstStyle/>
          <a:p>
            <a:r>
              <a:rPr lang="en-US" b="1" dirty="0"/>
              <a:t>Switch statement</a:t>
            </a:r>
            <a:endParaRPr lang="en-P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5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61160"/>
            <a:ext cx="10170746" cy="422529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break 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12037"/>
            <a:ext cx="11421717" cy="884238"/>
          </a:xfrm>
        </p:spPr>
        <p:txBody>
          <a:bodyPr/>
          <a:lstStyle/>
          <a:p>
            <a:r>
              <a:rPr lang="en-US" dirty="0"/>
              <a:t>Break in a switch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7867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61160"/>
            <a:ext cx="10170746" cy="422529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Yes can be done , even with else if , if ……both within each other 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12037"/>
            <a:ext cx="11421717" cy="884238"/>
          </a:xfrm>
        </p:spPr>
        <p:txBody>
          <a:bodyPr/>
          <a:lstStyle/>
          <a:p>
            <a:r>
              <a:rPr lang="en-US" dirty="0"/>
              <a:t>Nested switch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8636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42963"/>
            <a:ext cx="10170746" cy="504348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Practice switch in switch</a:t>
            </a:r>
          </a:p>
          <a:p>
            <a:pPr marL="0" indent="0">
              <a:buNone/>
            </a:pPr>
            <a:r>
              <a:rPr lang="en-US" sz="3600" dirty="0"/>
              <a:t>Switch in else if</a:t>
            </a:r>
          </a:p>
          <a:p>
            <a:pPr marL="0" indent="0">
              <a:buNone/>
            </a:pPr>
            <a:r>
              <a:rPr lang="en-US" sz="3600" dirty="0"/>
              <a:t>else if  in switch case ,  call function in case </a:t>
            </a:r>
          </a:p>
          <a:p>
            <a:pPr marL="0" indent="0">
              <a:buNone/>
            </a:pPr>
            <a:r>
              <a:rPr lang="en-US" sz="3600" dirty="0"/>
              <a:t>And so on…</a:t>
            </a:r>
          </a:p>
          <a:p>
            <a:pPr marL="0" indent="0">
              <a:buNone/>
            </a:pPr>
            <a:r>
              <a:rPr lang="en-US" sz="3600" dirty="0"/>
              <a:t>Try switch on float and see what happens 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7312"/>
            <a:ext cx="11421717" cy="884238"/>
          </a:xfrm>
        </p:spPr>
        <p:txBody>
          <a:bodyPr/>
          <a:lstStyle/>
          <a:p>
            <a:r>
              <a:rPr lang="en-US" dirty="0"/>
              <a:t>Home task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1186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11379</TotalTime>
  <Words>356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Biome Light</vt:lpstr>
      <vt:lpstr>Calibri</vt:lpstr>
      <vt:lpstr>Calibri Light</vt:lpstr>
      <vt:lpstr>Wingdings</vt:lpstr>
      <vt:lpstr>Office Theme</vt:lpstr>
      <vt:lpstr>PROGRAMMING FUNDAMENTALS</vt:lpstr>
      <vt:lpstr>WEEK 7</vt:lpstr>
      <vt:lpstr>Ternary operator</vt:lpstr>
      <vt:lpstr>PowerPoint Presentation</vt:lpstr>
      <vt:lpstr>Home task</vt:lpstr>
      <vt:lpstr>Switch statement</vt:lpstr>
      <vt:lpstr>Break in a switch</vt:lpstr>
      <vt:lpstr>Nested switch</vt:lpstr>
      <vt:lpstr>Home task</vt:lpstr>
      <vt:lpstr>If else vs ternary</vt:lpstr>
      <vt:lpstr>Code already shared on gcr</vt:lpstr>
      <vt:lpstr>PowerPoint Presentation</vt:lpstr>
      <vt:lpstr>Switch or else if ?</vt:lpstr>
      <vt:lpstr>Pre fix and post fix</vt:lpstr>
      <vt:lpstr>PowerPoint Presentation</vt:lpstr>
      <vt:lpstr>Code already shared on gcr</vt:lpstr>
      <vt:lpstr>iterations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omar haroon</dc:creator>
  <cp:lastModifiedBy>Arsam Ali</cp:lastModifiedBy>
  <cp:revision>88</cp:revision>
  <dcterms:created xsi:type="dcterms:W3CDTF">2023-08-22T07:01:01Z</dcterms:created>
  <dcterms:modified xsi:type="dcterms:W3CDTF">2025-01-16T13:20:07Z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