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2" r:id="rId6"/>
    <p:sldId id="2509" r:id="rId7"/>
    <p:sldId id="2543" r:id="rId8"/>
    <p:sldId id="2529" r:id="rId9"/>
    <p:sldId id="2503" r:id="rId10"/>
    <p:sldId id="2478" r:id="rId11"/>
    <p:sldId id="2541" r:id="rId12"/>
    <p:sldId id="2542" r:id="rId13"/>
    <p:sldId id="2534" r:id="rId14"/>
    <p:sldId id="2540" r:id="rId15"/>
    <p:sldId id="243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75" d="100"/>
          <a:sy n="75" d="100"/>
        </p:scale>
        <p:origin x="934" y="3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8910" y="6398418"/>
            <a:ext cx="4114800" cy="365125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ENGR.MUHAMMAD UMER HAROON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ENGR.MUHAMMAD UMER HAROON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ENGR.MUHAMMAD UMER HAROON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ENGR.MUHAMMAD UMER HAROON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4203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139F0-F30B-C62F-E22A-A1D7B8B25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732A4-A6DA-79DD-AD6D-3A46F2AD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94092"/>
            <a:ext cx="5345430" cy="1978077"/>
          </a:xfrm>
        </p:spPr>
        <p:txBody>
          <a:bodyPr/>
          <a:lstStyle/>
          <a:p>
            <a:r>
              <a:rPr lang="en-US" dirty="0"/>
              <a:t>Bring A4 pages in every class from now onward , we can have quiz /quizzes any time.</a:t>
            </a:r>
          </a:p>
          <a:p>
            <a:r>
              <a:rPr lang="en-US" dirty="0"/>
              <a:t>If quizzes are attempted on any other page than A4 white page , direct zero will be awarded.</a:t>
            </a:r>
            <a:endParaRPr lang="en-PK" dirty="0"/>
          </a:p>
        </p:txBody>
      </p:sp>
      <p:pic>
        <p:nvPicPr>
          <p:cNvPr id="1026" name="Picture 2" descr="Pack Of 200 One Side Use A4 Size Paper for Print-Best For Shiping Labels">
            <a:extLst>
              <a:ext uri="{FF2B5EF4-FFF2-40B4-BE49-F238E27FC236}">
                <a16:creationId xmlns:a16="http://schemas.microsoft.com/office/drawing/2014/main" id="{285A169B-5AE3-D718-42CD-1683AEAC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8" t="11046" r="18926" b="8879"/>
          <a:stretch/>
        </p:blipFill>
        <p:spPr bwMode="auto">
          <a:xfrm>
            <a:off x="5908768" y="949234"/>
            <a:ext cx="3509554" cy="46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D2073-4F13-AC20-4C67-0437C962FA68}"/>
              </a:ext>
            </a:extLst>
          </p:cNvPr>
          <p:cNvSpPr txBox="1"/>
          <p:nvPr/>
        </p:nvSpPr>
        <p:spPr>
          <a:xfrm>
            <a:off x="6209210" y="1020819"/>
            <a:ext cx="2577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:_____</a:t>
            </a:r>
          </a:p>
          <a:p>
            <a:r>
              <a:rPr lang="en-US" sz="1200" dirty="0"/>
              <a:t>Quiz :_____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48543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8253" y="1960847"/>
            <a:ext cx="5326071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14488-2109-9CFE-706A-CE10D430295A}"/>
              </a:ext>
            </a:extLst>
          </p:cNvPr>
          <p:cNvSpPr txBox="1"/>
          <p:nvPr/>
        </p:nvSpPr>
        <p:spPr>
          <a:xfrm>
            <a:off x="117676" y="85840"/>
            <a:ext cx="6512901" cy="6841212"/>
          </a:xfrm>
          <a:prstGeom prst="flowChartDocumen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Allah says in Surah </a:t>
            </a:r>
            <a:r>
              <a:rPr lang="en-US" sz="2200" dirty="0" err="1"/>
              <a:t>Luqman</a:t>
            </a:r>
            <a:r>
              <a:rPr lang="en-US" sz="2200" dirty="0"/>
              <a:t> (interpretation of the meaning):</a:t>
            </a:r>
          </a:p>
          <a:p>
            <a:endParaRPr lang="en-US" sz="2200" dirty="0"/>
          </a:p>
          <a:p>
            <a:r>
              <a:rPr lang="en-US" sz="2200" dirty="0"/>
              <a:t>“And of mankind is he who purchases idle talks (i.e. music, singing) to mislead (men) from the path of Allah…” [</a:t>
            </a:r>
            <a:r>
              <a:rPr lang="en-US" sz="2200" dirty="0" err="1"/>
              <a:t>Luqman</a:t>
            </a:r>
            <a:r>
              <a:rPr lang="en-US" sz="2200" dirty="0"/>
              <a:t> 31:6]</a:t>
            </a:r>
          </a:p>
          <a:p>
            <a:endParaRPr lang="en-US" sz="2200" dirty="0"/>
          </a:p>
          <a:p>
            <a:r>
              <a:rPr lang="en-US" sz="2200" dirty="0"/>
              <a:t>The scholar of the ummah, Ibn 'Abbas (may Allah be pleased with him) said: this means singing . Mujahid (may Allah have mercy on him) said: this means playing the drum (</a:t>
            </a:r>
            <a:r>
              <a:rPr lang="en-US" sz="2200" dirty="0" err="1"/>
              <a:t>tabl</a:t>
            </a:r>
            <a:r>
              <a:rPr lang="en-US" sz="2200" dirty="0"/>
              <a:t>). (Tafsir al-Tabari, 21/40)</a:t>
            </a:r>
          </a:p>
          <a:p>
            <a:endParaRPr lang="en-US" sz="2200" dirty="0"/>
          </a:p>
          <a:p>
            <a:r>
              <a:rPr lang="en-US" sz="2200" dirty="0"/>
              <a:t>Al-Hasan al-</a:t>
            </a:r>
            <a:r>
              <a:rPr lang="en-US" sz="2200" dirty="0" err="1"/>
              <a:t>Basri</a:t>
            </a:r>
            <a:r>
              <a:rPr lang="en-US" sz="2200" dirty="0"/>
              <a:t> (may Allah have mercy on him) said: this ayah was revealed concerning singing and musical instruments (lit. woodwind instruments). (Tafsir Ibn </a:t>
            </a:r>
            <a:r>
              <a:rPr lang="en-US" sz="2200" dirty="0" err="1"/>
              <a:t>Kathir</a:t>
            </a:r>
            <a:r>
              <a:rPr lang="en-US" sz="2200" dirty="0"/>
              <a:t>, 3/451)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680" y="642928"/>
            <a:ext cx="4846320" cy="1435947"/>
          </a:xfrm>
        </p:spPr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All about loops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72E9C7-E81A-8876-3E4E-51AC71D36BC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42CC2-79C0-B72C-C7D5-75D121203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9" y="1543715"/>
            <a:ext cx="11090246" cy="432019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Quiz 3 was taken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536536"/>
            <a:ext cx="10878150" cy="884238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451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374435-EA0E-331F-85AE-37BF17362E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69474-ABD9-920D-AF8C-FD3A148A6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0ACC2-8EF6-2B05-A82C-CD3FA7A16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gif uses infinite loop</a:t>
            </a:r>
            <a:endParaRPr lang="en-PK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2DF57F-147C-1B40-CD03-02355DAF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!</a:t>
            </a:r>
            <a:endParaRPr lang="en-PK" dirty="0"/>
          </a:p>
        </p:txBody>
      </p:sp>
      <p:pic>
        <p:nvPicPr>
          <p:cNvPr id="2050" name="Picture 2" descr="Loop Geometry GIF by xponentialdesign">
            <a:extLst>
              <a:ext uri="{FF2B5EF4-FFF2-40B4-BE49-F238E27FC236}">
                <a16:creationId xmlns:a16="http://schemas.microsoft.com/office/drawing/2014/main" id="{55E98238-6B52-9D7C-D032-85BB2D48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4156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finite Loop Looping GIF by CmdrKitten">
            <a:extLst>
              <a:ext uri="{FF2B5EF4-FFF2-40B4-BE49-F238E27FC236}">
                <a16:creationId xmlns:a16="http://schemas.microsoft.com/office/drawing/2014/main" id="{E301E566-B067-1F75-CB08-CF910EB7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378123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19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CF98D-3741-8D29-9DC2-19CF762D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FA80-6D27-59A7-A57D-E6F2A5B7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97" y="400594"/>
            <a:ext cx="11025052" cy="5878286"/>
          </a:xfrm>
        </p:spPr>
        <p:txBody>
          <a:bodyPr/>
          <a:lstStyle/>
          <a:p>
            <a:pPr marL="0" indent="0">
              <a:buNone/>
            </a:pPr>
            <a:r>
              <a:rPr lang="en-US" sz="6000" i="1" dirty="0"/>
              <a:t>While loop</a:t>
            </a:r>
            <a:endParaRPr lang="en-PK" sz="6000" i="1" dirty="0"/>
          </a:p>
        </p:txBody>
      </p:sp>
    </p:spTree>
    <p:extLst>
      <p:ext uri="{BB962C8B-B14F-4D97-AF65-F5344CB8AC3E}">
        <p14:creationId xmlns:p14="http://schemas.microsoft.com/office/powerpoint/2010/main" val="22251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1C021-CD5E-3643-5D01-2F05BDAE9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362FAE-6001-AB4B-255C-C03458E1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19" y="24572"/>
            <a:ext cx="10878150" cy="1229462"/>
          </a:xfrm>
        </p:spPr>
        <p:txBody>
          <a:bodyPr/>
          <a:lstStyle/>
          <a:p>
            <a:r>
              <a:rPr lang="en-US" sz="5400" b="1" dirty="0">
                <a:solidFill>
                  <a:srgbClr val="00B050"/>
                </a:solidFill>
              </a:rPr>
              <a:t>Home task</a:t>
            </a:r>
            <a:endParaRPr lang="en-PK" sz="54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71D5C8F-555B-FE56-9DCD-79A4AA5F6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91" y="1157287"/>
            <a:ext cx="11025052" cy="48339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one off by error?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which situation we can write if without { } or else without { } or else if without { }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PK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dangling else problem?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what is its solution.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stdbool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do we use it?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function call stack , how does it works?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an overflow ? when does it happens 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float in loop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table using all three loops ask number and iterations both from user in a function.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Practical use of while and do while loop ?</a:t>
            </a:r>
            <a:endParaRPr lang="en-P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sz="2800" i="1" dirty="0"/>
          </a:p>
        </p:txBody>
      </p:sp>
    </p:spTree>
    <p:extLst>
      <p:ext uri="{BB962C8B-B14F-4D97-AF65-F5344CB8AC3E}">
        <p14:creationId xmlns:p14="http://schemas.microsoft.com/office/powerpoint/2010/main" val="249269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E914D6-2858-BDB4-A759-BE8FB015A2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CBD43-929F-CABF-4D05-14E788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66E7-1760-2F00-D109-E2ABF0FC9C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WEEK 8(LEC 16)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3144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C0A3-93BA-91CC-D39F-C42281CBC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BEE4-255C-0718-156D-B3C8AEEF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842963"/>
            <a:ext cx="10170746" cy="504348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- Do while</a:t>
            </a:r>
          </a:p>
          <a:p>
            <a:pPr marL="0" indent="0">
              <a:buNone/>
            </a:pPr>
            <a:r>
              <a:rPr lang="en-US" sz="3600" dirty="0"/>
              <a:t>- Possible forms of for loop</a:t>
            </a:r>
          </a:p>
          <a:p>
            <a:pPr marL="0" indent="0">
              <a:buNone/>
            </a:pPr>
            <a:r>
              <a:rPr lang="en-US" sz="3600" dirty="0"/>
              <a:t>- break</a:t>
            </a:r>
          </a:p>
          <a:p>
            <a:pPr marL="0" indent="0">
              <a:buNone/>
            </a:pPr>
            <a:r>
              <a:rPr lang="en-US" sz="3600" dirty="0"/>
              <a:t>- continue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B558FB-E7E6-AFD8-99A5-E1CE85D5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87312"/>
            <a:ext cx="11421717" cy="884238"/>
          </a:xfrm>
        </p:spPr>
        <p:txBody>
          <a:bodyPr/>
          <a:lstStyle/>
          <a:p>
            <a:r>
              <a:rPr lang="en-US" dirty="0"/>
              <a:t>Code already shared on </a:t>
            </a:r>
            <a:r>
              <a:rPr lang="en-US" dirty="0" err="1"/>
              <a:t>gcr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357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DFD1A-DE76-BE22-DD2C-5F8E38521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746A-B743-CE6B-D210-EFB6CB5ED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552450"/>
            <a:ext cx="11153775" cy="5419725"/>
          </a:xfrm>
        </p:spPr>
        <p:txBody>
          <a:bodyPr/>
          <a:lstStyle/>
          <a:p>
            <a:r>
              <a:rPr lang="en-US" sz="4000" dirty="0"/>
              <a:t>Next week nesting of loops !</a:t>
            </a:r>
          </a:p>
          <a:p>
            <a:r>
              <a:rPr lang="en-US" sz="4000" dirty="0"/>
              <a:t>So have a strong grip on loops.</a:t>
            </a:r>
          </a:p>
          <a:p>
            <a:r>
              <a:rPr lang="en-US" sz="4000" dirty="0"/>
              <a:t>An event on 27 oct </a:t>
            </a:r>
            <a:r>
              <a:rPr lang="en-US" sz="4000" dirty="0" err="1"/>
              <a:t>inshaAllah</a:t>
            </a:r>
            <a:r>
              <a:rPr lang="en-US" sz="4000" dirty="0"/>
              <a:t>…….</a:t>
            </a:r>
          </a:p>
          <a:p>
            <a:r>
              <a:rPr lang="en-US" sz="4000" dirty="0"/>
              <a:t>Project will have a weightage in theory as well.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86495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11441</TotalTime>
  <Words>361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Symbol</vt:lpstr>
      <vt:lpstr>Times New Roman</vt:lpstr>
      <vt:lpstr>Wingdings</vt:lpstr>
      <vt:lpstr>Office Theme</vt:lpstr>
      <vt:lpstr>PROGRAMMING FUNDAMENTALS</vt:lpstr>
      <vt:lpstr>WEEK 8</vt:lpstr>
      <vt:lpstr>PowerPoint Presentation</vt:lpstr>
      <vt:lpstr>Interesting !</vt:lpstr>
      <vt:lpstr>PowerPoint Presentation</vt:lpstr>
      <vt:lpstr>Home task</vt:lpstr>
      <vt:lpstr>PowerPoint Presentation</vt:lpstr>
      <vt:lpstr>Code already shared on gcr</vt:lpstr>
      <vt:lpstr>PowerPoint Presentation</vt:lpstr>
      <vt:lpstr>Code already shared on gcr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omar haroon</dc:creator>
  <cp:lastModifiedBy>Arsam Ali</cp:lastModifiedBy>
  <cp:revision>90</cp:revision>
  <dcterms:created xsi:type="dcterms:W3CDTF">2023-08-22T07:01:01Z</dcterms:created>
  <dcterms:modified xsi:type="dcterms:W3CDTF">2025-01-16T13:20:22Z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