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49" r:id="rId1"/>
  </p:sldMasterIdLst>
  <p:notesMasterIdLst>
    <p:notesMasterId r:id="rId15"/>
  </p:notesMasterIdLst>
  <p:sldIdLst>
    <p:sldId id="262" r:id="rId2"/>
    <p:sldId id="256" r:id="rId3"/>
    <p:sldId id="275" r:id="rId4"/>
    <p:sldId id="260" r:id="rId5"/>
    <p:sldId id="261" r:id="rId6"/>
    <p:sldId id="263" r:id="rId7"/>
    <p:sldId id="266" r:id="rId8"/>
    <p:sldId id="267" r:id="rId9"/>
    <p:sldId id="269" r:id="rId10"/>
    <p:sldId id="265" r:id="rId11"/>
    <p:sldId id="274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DB1"/>
    <a:srgbClr val="FAFCC6"/>
    <a:srgbClr val="FDE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B502E-B42E-40F0-B6FB-5CC57BF9892D}" type="datetimeFigureOut">
              <a:rPr lang="en-PK" smtClean="0"/>
              <a:t>01/19/2025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5822A-E2C5-4B78-963F-F044204FEA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288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398C-BAFA-445D-9F49-0CA2BB03BB16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u="none"/>
            </a:lvl1pPr>
          </a:lstStyle>
          <a:p>
            <a:r>
              <a:rPr lang="en-US" dirty="0"/>
              <a:t>Engr. Muhammad Umer Haroon</a:t>
            </a:r>
            <a:endParaRPr lang="en-PK" dirty="0"/>
          </a:p>
          <a:p>
            <a:endParaRPr lang="en-PK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743B1A8E-061D-DCC2-8677-8254E4A15B30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21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1EC7-A0FF-4D35-B739-98B3C7B5F274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 </a:t>
            </a:r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D640FB68-489A-1D72-98DB-FADD51574042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6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752A4B-391F-4825-A12E-4C5B198BB6E5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Engr. Muhammad Umer Haroon </a:t>
            </a:r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6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046A-0065-483F-A89A-987A8008DFA0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sz="1600" dirty="0"/>
          </a:p>
          <a:p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98BBA059-406B-78BB-A18F-15EC36AE8D8D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445F4-F831-40B1-90C0-ABB8DCBEC144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Engr. Muhammad Umer Haroon</a:t>
            </a:r>
            <a:endParaRPr lang="en-PK" sz="1600" dirty="0"/>
          </a:p>
          <a:p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E8D477E3-BE1D-6038-9D35-375420578309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35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EAE2-DDD8-4080-9CB8-7927F67D56FD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Muhammad Umer Haroon</a:t>
            </a:r>
            <a:endParaRPr lang="en-PK" sz="1600" dirty="0"/>
          </a:p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087BC2D6-E98B-CB69-51CD-173F7C6454EE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7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055-8F1D-4CBB-B6EF-F71991AF0EED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 </a:t>
            </a:r>
            <a:endParaRPr lang="en-P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EAE19154-1C2B-152A-B54D-E26CA75CB37A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97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9581-910A-48F2-AD03-1088CAC6303A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 </a:t>
            </a:r>
            <a:endParaRPr lang="en-P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3A5B0C6-1011-68BF-2A78-4641B4A7A292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73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EC12-3376-432F-AEF0-C88CC729E9A4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6CFACF6F-BDB0-43F6-56D1-304A1445DB26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27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B05C-F5F5-4A8E-A1ED-DF9B065561C9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 </a:t>
            </a:r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44370B4A-255D-E40D-C026-FA3A816A4B8E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34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4A27-826F-4FD6-B3FA-DB7D850D4748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 </a:t>
            </a:r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C0E0C807-E0D0-5C82-4C39-F4E8501FC23C}"/>
              </a:ext>
            </a:extLst>
          </p:cNvPr>
          <p:cNvSpPr/>
          <p:nvPr userDrawn="1"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1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/>
          <p:cNvSpPr/>
          <p:nvPr/>
        </p:nvSpPr>
        <p:spPr>
          <a:xfrm>
            <a:off x="483" y="0"/>
            <a:ext cx="12188952" cy="1645919"/>
          </a:xfrm>
          <a:prstGeom prst="halfFrame">
            <a:avLst>
              <a:gd name="adj1" fmla="val 17230"/>
              <a:gd name="adj2" fmla="val 719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BDCB79C-34F4-40A6-9864-B70D59B43E19}" type="datetime8">
              <a:rPr lang="en-PK" smtClean="0"/>
              <a:t>01/19/2025 12:25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Engr. Muhammad Umer Haroon 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9C41CD1-55B5-4B2A-A20A-C4EA2A88F37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61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921C-4998-0DFC-5B45-24EE3BE2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909482"/>
            <a:ext cx="5334000" cy="2097741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dirty="0"/>
              <a:t>Object Oriented Programming</a:t>
            </a:r>
            <a:endParaRPr lang="en-PK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BAADE-46EA-1503-2801-6D3E4D6CA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Half Frame 7">
            <a:extLst>
              <a:ext uri="{FF2B5EF4-FFF2-40B4-BE49-F238E27FC236}">
                <a16:creationId xmlns:a16="http://schemas.microsoft.com/office/drawing/2014/main" id="{6CDE03F9-DAE3-A60C-9304-7A6AFD483F7E}"/>
              </a:ext>
            </a:extLst>
          </p:cNvPr>
          <p:cNvSpPr/>
          <p:nvPr/>
        </p:nvSpPr>
        <p:spPr>
          <a:xfrm>
            <a:off x="6857998" y="0"/>
            <a:ext cx="5334001" cy="6857999"/>
          </a:xfrm>
          <a:prstGeom prst="halfFrame">
            <a:avLst>
              <a:gd name="adj1" fmla="val 38627"/>
              <a:gd name="adj2" fmla="val 50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45F84-CDB8-1AB0-DADE-C6F81F6D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/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59244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DDC1-9015-414D-E9A3-024ABB75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to string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FAD8-63D6-D461-2242-CC767BF0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18" y="1792936"/>
            <a:ext cx="11168375" cy="4206240"/>
          </a:xfrm>
        </p:spPr>
        <p:txBody>
          <a:bodyPr>
            <a:normAutofit/>
          </a:bodyPr>
          <a:lstStyle/>
          <a:p>
            <a:r>
              <a:rPr lang="en-US" sz="2800" dirty="0"/>
              <a:t>Type casting will be discussed in detail later…..</a:t>
            </a:r>
            <a:endParaRPr lang="en-PK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21F1B-E692-78B4-072F-79EAFEEF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3257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740-9771-B2C9-8805-2EE24BD9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already shared on </a:t>
            </a:r>
            <a:r>
              <a:rPr lang="en-US" dirty="0" err="1"/>
              <a:t>gcr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F500-3DD4-421D-035B-F5EF1223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10D75-9060-B1B7-71AB-4C5B4FA7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949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9394-5901-5E91-8F42-3FCBAAB9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DBAE-3DDB-5F56-2A55-00510F05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B2B95-A7D0-D4F7-1EDB-EC34CED7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284176"/>
            <a:ext cx="12192000" cy="48639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B307-BFC8-58FD-A41F-66213F26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9892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CF3F-7AD1-7625-1F1B-BB3497C6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4301-C3AF-85D8-3296-F786CC1D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0CF3B-54CB-A186-9A81-A1C20F84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470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2A15-AC33-90AA-DCBF-0FCE185E3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47" y="2082615"/>
            <a:ext cx="11471565" cy="173934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 Oriented Programming (using C++)</a:t>
            </a:r>
            <a:endParaRPr lang="en-PK" dirty="0">
              <a:solidFill>
                <a:schemeClr val="accent1"/>
              </a:solidFill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8BB96660-0A7A-C2B8-D42B-EF0863445D3B}"/>
              </a:ext>
            </a:extLst>
          </p:cNvPr>
          <p:cNvSpPr/>
          <p:nvPr/>
        </p:nvSpPr>
        <p:spPr>
          <a:xfrm>
            <a:off x="-11083" y="1"/>
            <a:ext cx="5334001" cy="6857999"/>
          </a:xfrm>
          <a:prstGeom prst="halfFrame">
            <a:avLst>
              <a:gd name="adj1" fmla="val 38627"/>
              <a:gd name="adj2" fmla="val 50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C6EBA067-9DF1-DCA5-A1D4-A5BA179F164F}"/>
              </a:ext>
            </a:extLst>
          </p:cNvPr>
          <p:cNvSpPr/>
          <p:nvPr/>
        </p:nvSpPr>
        <p:spPr>
          <a:xfrm rot="10800000">
            <a:off x="6869082" y="0"/>
            <a:ext cx="5334001" cy="6857999"/>
          </a:xfrm>
          <a:prstGeom prst="halfFrame">
            <a:avLst>
              <a:gd name="adj1" fmla="val 56274"/>
              <a:gd name="adj2" fmla="val 50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FDD46BC-715E-B6AD-A865-72E3A8EA6887}"/>
              </a:ext>
            </a:extLst>
          </p:cNvPr>
          <p:cNvSpPr/>
          <p:nvPr/>
        </p:nvSpPr>
        <p:spPr>
          <a:xfrm>
            <a:off x="8021048" y="0"/>
            <a:ext cx="4182035" cy="180190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2060"/>
                </a:solidFill>
              </a:rPr>
              <a:t>WEEK 2</a:t>
            </a:r>
            <a:endParaRPr lang="en-PK" sz="5400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73D6D-27B8-7962-D561-B6C5B8DF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/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44570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444E-07D7-40E7-7255-61EE517C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61" y="560384"/>
            <a:ext cx="9784080" cy="5429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Running for help at the first sight of a problem is the biggest obstacle for one to become a good programmer</a:t>
            </a:r>
            <a:endParaRPr lang="en-PK" sz="7200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AABB3-85B0-8068-75DC-55A81815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358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DFD-F707-9538-76D5-6DC865D8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NAMESPACES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050-2559-52D5-FE29-DB1BA7C1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PK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67123-7C6E-117A-A8F3-29F932E6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59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771-3A21-09C4-5557-5E602A12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namespace vs std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197-FD50-B584-0252-6F2DF8A0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K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C0CF2-050C-F694-FBD3-F24F8C20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5890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6FA3-91F8-B938-5656-26E6B318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scope resolution operator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85C8-EC04-12AA-2A09-6F68AEB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900" dirty="0"/>
              <a:t>::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FC863-DEA1-A8F2-7378-3C8DE9DB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888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6FDF-4F49-10C9-F931-EEED693C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namespaces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FEAE-B0C0-C8FD-D366-71A2D6C0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567C3-C865-8034-1147-00F05116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9144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00D5-FAFC-2C79-220C-D08D860E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Endl</a:t>
            </a:r>
            <a:r>
              <a:rPr lang="en-US" dirty="0"/>
              <a:t> vs \n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242A-5FC4-F865-7FEF-A103F6B4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endl</a:t>
            </a:r>
            <a:r>
              <a:rPr lang="en-US" dirty="0"/>
              <a:t>  vs \n   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BAE7E-5FB7-F5A2-F4A3-7935A3F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606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C742-E249-7076-9DC2-F4D5510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B61-B539-9093-33EA-12BA5617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</a:t>
            </a:r>
            <a:r>
              <a:rPr lang="en-US" sz="19900" dirty="0"/>
              <a:t>+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35EE7-1FD7-02F0-61E5-0843D37A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Muhammad Umer Haroon</a:t>
            </a:r>
            <a:endParaRPr lang="en-PK" sz="160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5417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1624</TotalTime>
  <Words>141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</vt:lpstr>
      <vt:lpstr>Banded</vt:lpstr>
      <vt:lpstr>Object Oriented Programming</vt:lpstr>
      <vt:lpstr>Object Oriented Programming (using C++)</vt:lpstr>
      <vt:lpstr>PowerPoint Presentation</vt:lpstr>
      <vt:lpstr>NAMESPACES</vt:lpstr>
      <vt:lpstr>Using namespace vs std</vt:lpstr>
      <vt:lpstr>Role of scope resolution operator</vt:lpstr>
      <vt:lpstr>Nested namespaces</vt:lpstr>
      <vt:lpstr>Endl vs \n</vt:lpstr>
      <vt:lpstr>Concatenation operator</vt:lpstr>
      <vt:lpstr>Type casting to string</vt:lpstr>
      <vt:lpstr>Code already shared on gcr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Engr .M Umer Haroon .</dc:creator>
  <cp:lastModifiedBy>Arsam Ali</cp:lastModifiedBy>
  <cp:revision>8</cp:revision>
  <dcterms:created xsi:type="dcterms:W3CDTF">2024-01-21T11:51:25Z</dcterms:created>
  <dcterms:modified xsi:type="dcterms:W3CDTF">2025-01-19T07:26:10Z</dcterms:modified>
</cp:coreProperties>
</file>