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1" r:id="rId5"/>
    <p:sldId id="262" r:id="rId6"/>
    <p:sldId id="263" r:id="rId7"/>
    <p:sldId id="264" r:id="rId8"/>
    <p:sldId id="259" r:id="rId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DE24-AC54-BB40-C384-C96500B02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78582B5-2C1B-ED15-8395-52E0D8153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9EC99BC-79F6-75B0-40E5-4E53AB384DBF}"/>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5" name="Footer Placeholder 4">
            <a:extLst>
              <a:ext uri="{FF2B5EF4-FFF2-40B4-BE49-F238E27FC236}">
                <a16:creationId xmlns:a16="http://schemas.microsoft.com/office/drawing/2014/main" id="{8D22F462-54CC-167A-ACA2-AEF95371DA6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E084BC5-B1C9-FE6B-749C-954491150ED6}"/>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13922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F460-6AE1-5F41-3DF4-B1087B23DFD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B6EC503-406D-3DF9-4471-B752FB7BF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F65932-CE65-31EB-D2E1-733DF2EFEBDF}"/>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5" name="Footer Placeholder 4">
            <a:extLst>
              <a:ext uri="{FF2B5EF4-FFF2-40B4-BE49-F238E27FC236}">
                <a16:creationId xmlns:a16="http://schemas.microsoft.com/office/drawing/2014/main" id="{F4CE2BEF-4F39-AAC5-EB3B-52FEBB5CBA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6C753B9-A2F5-40B8-9252-12B2CD1A85B2}"/>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131687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8C984-C67F-9264-DCB1-2136524EE4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1BD6491-1961-2B3F-46A6-B525C430D0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C078CD7-49AC-FA61-2525-9396A17AA6E0}"/>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5" name="Footer Placeholder 4">
            <a:extLst>
              <a:ext uri="{FF2B5EF4-FFF2-40B4-BE49-F238E27FC236}">
                <a16:creationId xmlns:a16="http://schemas.microsoft.com/office/drawing/2014/main" id="{DABD98E8-72EB-F6F2-23E5-9844736E523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5B8DA64-D684-F5D7-107B-042B29D1B73C}"/>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299490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C481-F4F3-4EE7-F4DD-C0C3E76DEF8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6782984-2F13-44E0-8948-091B822C3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71C1812-1C28-3347-9FE1-B61475D610E2}"/>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5" name="Footer Placeholder 4">
            <a:extLst>
              <a:ext uri="{FF2B5EF4-FFF2-40B4-BE49-F238E27FC236}">
                <a16:creationId xmlns:a16="http://schemas.microsoft.com/office/drawing/2014/main" id="{39791595-7470-36F7-858B-3665F850790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FC3075C-E6F2-D935-7E2F-E1A1AA339EAA}"/>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242819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0E3A-56A7-7D06-6CA8-1D1B5D9756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A7266D1-38CA-F2B3-F66F-A9B8FB511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B11EE-3A71-C27B-0845-225F0E58A2C7}"/>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5" name="Footer Placeholder 4">
            <a:extLst>
              <a:ext uri="{FF2B5EF4-FFF2-40B4-BE49-F238E27FC236}">
                <a16:creationId xmlns:a16="http://schemas.microsoft.com/office/drawing/2014/main" id="{1A84A274-3C47-CCD4-DBB7-08C107E6501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2EBABD7-7084-7FDC-D9E9-86731D67B58B}"/>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142473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B257-0C19-18DA-5E9A-4FD756285EE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A049F5E-7778-44C8-2624-C6DCEE0BF9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E5047B7-67E1-F06C-D34D-7904B9D39F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33F069C-5CA0-4255-7265-FE9D1EADF42D}"/>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6" name="Footer Placeholder 5">
            <a:extLst>
              <a:ext uri="{FF2B5EF4-FFF2-40B4-BE49-F238E27FC236}">
                <a16:creationId xmlns:a16="http://schemas.microsoft.com/office/drawing/2014/main" id="{196D3220-614A-E3EE-0BB0-8998703D2C7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37A23CF-7357-EC6D-0172-E8F908941466}"/>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213035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D07E-3DBE-BD71-5067-D7EE064F84D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D7D9E88-E286-1166-62F0-3FA538CCC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07538-08FE-C664-4A3F-DA47B951B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838690F3-A465-FE9A-F252-47FC236EC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7D7BE-91D9-D243-8371-8DFBEA36E7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BD67178-D205-6FC2-70EB-F63D64502B3B}"/>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8" name="Footer Placeholder 7">
            <a:extLst>
              <a:ext uri="{FF2B5EF4-FFF2-40B4-BE49-F238E27FC236}">
                <a16:creationId xmlns:a16="http://schemas.microsoft.com/office/drawing/2014/main" id="{D60A637D-178A-1D1C-BA9C-EBE95EF9971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7F85A35-90EC-6D97-6018-7E222811AB9E}"/>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166996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9B2F-DE3F-6527-B891-8E4BBBC1A1C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8E538A4-3B26-163C-2C5F-08034B0DBCD0}"/>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4" name="Footer Placeholder 3">
            <a:extLst>
              <a:ext uri="{FF2B5EF4-FFF2-40B4-BE49-F238E27FC236}">
                <a16:creationId xmlns:a16="http://schemas.microsoft.com/office/drawing/2014/main" id="{6B3C17C6-6056-4A69-AFB7-4F5ADC641E7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9491D88D-0AF1-B499-388B-7ADEEC9E6F23}"/>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77846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ACBDE-6BC4-EB6A-C49F-AC30D7583DAB}"/>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3" name="Footer Placeholder 2">
            <a:extLst>
              <a:ext uri="{FF2B5EF4-FFF2-40B4-BE49-F238E27FC236}">
                <a16:creationId xmlns:a16="http://schemas.microsoft.com/office/drawing/2014/main" id="{B04C6B37-39F1-09E5-AA01-24AFF67F971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01BF904-FBDF-0DD3-28A6-E9F05E4B4449}"/>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4722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8BED-81C1-FB53-537D-7B2D98500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BCDF0EF-50E8-563A-D983-AAAF355D9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D83D1F2-9C2D-BFDC-3387-9254735A3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2522C-87B3-4EFF-4836-82F0F2892D4B}"/>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6" name="Footer Placeholder 5">
            <a:extLst>
              <a:ext uri="{FF2B5EF4-FFF2-40B4-BE49-F238E27FC236}">
                <a16:creationId xmlns:a16="http://schemas.microsoft.com/office/drawing/2014/main" id="{4CB8E6E5-6C9A-59B4-31CC-F285193AB8C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C810527-3003-527E-9998-CBBD65FB107C}"/>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141969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0F13-50F8-26E3-5DD8-966CB7FC5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FD8E615-67CD-31E2-CFD6-A245BF988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6DEA365-2DBB-3AA3-24BB-5C9837468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8C9C0-E2AF-3205-AAF8-002C28EE8714}"/>
              </a:ext>
            </a:extLst>
          </p:cNvPr>
          <p:cNvSpPr>
            <a:spLocks noGrp="1"/>
          </p:cNvSpPr>
          <p:nvPr>
            <p:ph type="dt" sz="half" idx="10"/>
          </p:nvPr>
        </p:nvSpPr>
        <p:spPr/>
        <p:txBody>
          <a:bodyPr/>
          <a:lstStyle/>
          <a:p>
            <a:fld id="{51F13DBE-4C72-46D9-A016-7517A1F19925}" type="datetimeFigureOut">
              <a:rPr lang="en-PK" smtClean="0"/>
              <a:t>11/09/2023</a:t>
            </a:fld>
            <a:endParaRPr lang="en-PK"/>
          </a:p>
        </p:txBody>
      </p:sp>
      <p:sp>
        <p:nvSpPr>
          <p:cNvPr id="6" name="Footer Placeholder 5">
            <a:extLst>
              <a:ext uri="{FF2B5EF4-FFF2-40B4-BE49-F238E27FC236}">
                <a16:creationId xmlns:a16="http://schemas.microsoft.com/office/drawing/2014/main" id="{5E6CBDDF-6038-7587-758A-226E95CEF56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0EB4A6F-FBB0-A1A2-2F99-581CED263D74}"/>
              </a:ext>
            </a:extLst>
          </p:cNvPr>
          <p:cNvSpPr>
            <a:spLocks noGrp="1"/>
          </p:cNvSpPr>
          <p:nvPr>
            <p:ph type="sldNum" sz="quarter" idx="12"/>
          </p:nvPr>
        </p:nvSpPr>
        <p:spPr/>
        <p:txBody>
          <a:bodyPr/>
          <a:lstStyle/>
          <a:p>
            <a:fld id="{24E6CC0D-E0A9-4F6D-94F7-3921047DA567}" type="slidenum">
              <a:rPr lang="en-PK" smtClean="0"/>
              <a:t>‹#›</a:t>
            </a:fld>
            <a:endParaRPr lang="en-PK"/>
          </a:p>
        </p:txBody>
      </p:sp>
    </p:spTree>
    <p:extLst>
      <p:ext uri="{BB962C8B-B14F-4D97-AF65-F5344CB8AC3E}">
        <p14:creationId xmlns:p14="http://schemas.microsoft.com/office/powerpoint/2010/main" val="352176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BC8BD-6AAA-D3BA-35CA-34CB7A6FD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59C8AB4-1E89-4238-5C9D-A92325344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AD22468-16D3-005A-6893-4353872E3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13DBE-4C72-46D9-A016-7517A1F19925}" type="datetimeFigureOut">
              <a:rPr lang="en-PK" smtClean="0"/>
              <a:t>11/09/2023</a:t>
            </a:fld>
            <a:endParaRPr lang="en-PK"/>
          </a:p>
        </p:txBody>
      </p:sp>
      <p:sp>
        <p:nvSpPr>
          <p:cNvPr id="5" name="Footer Placeholder 4">
            <a:extLst>
              <a:ext uri="{FF2B5EF4-FFF2-40B4-BE49-F238E27FC236}">
                <a16:creationId xmlns:a16="http://schemas.microsoft.com/office/drawing/2014/main" id="{DDFA341A-1105-CEEE-492A-6AB196827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810461F-604B-D258-306A-1D54679A8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6CC0D-E0A9-4F6D-94F7-3921047DA567}" type="slidenum">
              <a:rPr lang="en-PK" smtClean="0"/>
              <a:t>‹#›</a:t>
            </a:fld>
            <a:endParaRPr lang="en-PK"/>
          </a:p>
        </p:txBody>
      </p:sp>
    </p:spTree>
    <p:extLst>
      <p:ext uri="{BB962C8B-B14F-4D97-AF65-F5344CB8AC3E}">
        <p14:creationId xmlns:p14="http://schemas.microsoft.com/office/powerpoint/2010/main" val="874317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ED0-E9C0-92EF-BF3D-2AD470E284CE}"/>
              </a:ext>
            </a:extLst>
          </p:cNvPr>
          <p:cNvSpPr>
            <a:spLocks noGrp="1"/>
          </p:cNvSpPr>
          <p:nvPr>
            <p:ph type="ctrTitle"/>
          </p:nvPr>
        </p:nvSpPr>
        <p:spPr>
          <a:xfrm>
            <a:off x="1524000" y="954741"/>
            <a:ext cx="9144000" cy="899459"/>
          </a:xfrm>
        </p:spPr>
        <p:txBody>
          <a:bodyPr>
            <a:normAutofit fontScale="90000"/>
          </a:bodyPr>
          <a:lstStyle/>
          <a:p>
            <a:r>
              <a:rPr lang="en-US" dirty="0"/>
              <a:t>AI 1A</a:t>
            </a:r>
            <a:endParaRPr lang="en-PK" dirty="0"/>
          </a:p>
        </p:txBody>
      </p:sp>
      <p:sp>
        <p:nvSpPr>
          <p:cNvPr id="3" name="Subtitle 2">
            <a:extLst>
              <a:ext uri="{FF2B5EF4-FFF2-40B4-BE49-F238E27FC236}">
                <a16:creationId xmlns:a16="http://schemas.microsoft.com/office/drawing/2014/main" id="{6A1AD22D-D72D-69D7-5DDC-3E95AE8CC149}"/>
              </a:ext>
            </a:extLst>
          </p:cNvPr>
          <p:cNvSpPr>
            <a:spLocks noGrp="1"/>
          </p:cNvSpPr>
          <p:nvPr>
            <p:ph type="subTitle" idx="1"/>
          </p:nvPr>
        </p:nvSpPr>
        <p:spPr>
          <a:xfrm>
            <a:off x="1524000" y="0"/>
            <a:ext cx="9144000" cy="739588"/>
          </a:xfrm>
        </p:spPr>
        <p:txBody>
          <a:bodyPr/>
          <a:lstStyle/>
          <a:p>
            <a:r>
              <a:rPr lang="en-US" dirty="0"/>
              <a:t>Engr Muhammad Umer Haroon</a:t>
            </a:r>
            <a:endParaRPr lang="en-PK" dirty="0"/>
          </a:p>
        </p:txBody>
      </p:sp>
      <p:pic>
        <p:nvPicPr>
          <p:cNvPr id="2050" name="Picture 2">
            <a:extLst>
              <a:ext uri="{FF2B5EF4-FFF2-40B4-BE49-F238E27FC236}">
                <a16:creationId xmlns:a16="http://schemas.microsoft.com/office/drawing/2014/main" id="{7B518F20-2D6E-C56A-4A8A-E9BCFC7ADC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02"/>
          <a:stretch/>
        </p:blipFill>
        <p:spPr bwMode="auto">
          <a:xfrm>
            <a:off x="-1" y="1854200"/>
            <a:ext cx="12192001" cy="498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53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22A7-8265-4E6B-53A9-8827C4956270}"/>
              </a:ext>
            </a:extLst>
          </p:cNvPr>
          <p:cNvSpPr>
            <a:spLocks noGrp="1"/>
          </p:cNvSpPr>
          <p:nvPr>
            <p:ph type="title"/>
          </p:nvPr>
        </p:nvSpPr>
        <p:spPr>
          <a:xfrm>
            <a:off x="838200" y="365126"/>
            <a:ext cx="10515600" cy="562722"/>
          </a:xfrm>
        </p:spPr>
        <p:txBody>
          <a:bodyPr>
            <a:normAutofit fontScale="90000"/>
          </a:bodyPr>
          <a:lstStyle/>
          <a:p>
            <a:r>
              <a:rPr lang="en-US" dirty="0"/>
              <a:t>Directions for Quiz</a:t>
            </a:r>
            <a:endParaRPr lang="en-PK" dirty="0"/>
          </a:p>
        </p:txBody>
      </p:sp>
      <p:sp>
        <p:nvSpPr>
          <p:cNvPr id="3" name="Content Placeholder 2">
            <a:extLst>
              <a:ext uri="{FF2B5EF4-FFF2-40B4-BE49-F238E27FC236}">
                <a16:creationId xmlns:a16="http://schemas.microsoft.com/office/drawing/2014/main" id="{411E00A2-EC2E-4783-199B-1BD34F57FF06}"/>
              </a:ext>
            </a:extLst>
          </p:cNvPr>
          <p:cNvSpPr>
            <a:spLocks noGrp="1"/>
          </p:cNvSpPr>
          <p:nvPr>
            <p:ph idx="1"/>
          </p:nvPr>
        </p:nvSpPr>
        <p:spPr>
          <a:xfrm>
            <a:off x="394446" y="1153271"/>
            <a:ext cx="11143129" cy="5516469"/>
          </a:xfrm>
        </p:spPr>
        <p:txBody>
          <a:bodyPr>
            <a:normAutofit/>
          </a:bodyPr>
          <a:lstStyle/>
          <a:p>
            <a:r>
              <a:rPr lang="en-US" sz="4400" dirty="0"/>
              <a:t>On top of your page write the following information.</a:t>
            </a:r>
          </a:p>
          <a:p>
            <a:pPr marL="0" indent="0">
              <a:buNone/>
            </a:pPr>
            <a:r>
              <a:rPr lang="en-US" sz="4400" b="1" dirty="0"/>
              <a:t>Quiz no : 1</a:t>
            </a:r>
          </a:p>
          <a:p>
            <a:pPr marL="0" indent="0">
              <a:buNone/>
            </a:pPr>
            <a:r>
              <a:rPr lang="en-US" sz="4400" dirty="0"/>
              <a:t>Name : </a:t>
            </a:r>
            <a:r>
              <a:rPr lang="en-US" sz="4400" dirty="0" err="1"/>
              <a:t>e.g</a:t>
            </a:r>
            <a:r>
              <a:rPr lang="en-US" sz="4400" dirty="0"/>
              <a:t> </a:t>
            </a:r>
            <a:r>
              <a:rPr lang="en-US" sz="4400" b="1" dirty="0"/>
              <a:t>Muhammad Umer</a:t>
            </a:r>
          </a:p>
          <a:p>
            <a:pPr marL="0" indent="0">
              <a:buNone/>
            </a:pPr>
            <a:r>
              <a:rPr lang="en-US" sz="4400" dirty="0"/>
              <a:t>Roll no : </a:t>
            </a:r>
            <a:r>
              <a:rPr lang="en-US" sz="4400" dirty="0" err="1"/>
              <a:t>e.g</a:t>
            </a:r>
            <a:r>
              <a:rPr lang="en-US" sz="4400" dirty="0"/>
              <a:t> </a:t>
            </a:r>
            <a:r>
              <a:rPr lang="en-US" sz="4400" b="1" dirty="0"/>
              <a:t>23P-512</a:t>
            </a:r>
          </a:p>
          <a:p>
            <a:pPr marL="0" indent="0">
              <a:buNone/>
            </a:pPr>
            <a:r>
              <a:rPr lang="en-US" sz="4400" dirty="0"/>
              <a:t>Program </a:t>
            </a:r>
            <a:r>
              <a:rPr lang="en-US" sz="4400" dirty="0" err="1"/>
              <a:t>e.g</a:t>
            </a:r>
            <a:r>
              <a:rPr lang="en-US" sz="4400" dirty="0"/>
              <a:t> </a:t>
            </a:r>
            <a:r>
              <a:rPr lang="en-US" sz="4400" b="1" dirty="0"/>
              <a:t>BS AI</a:t>
            </a:r>
          </a:p>
          <a:p>
            <a:pPr marL="0" indent="0">
              <a:buNone/>
            </a:pPr>
            <a:r>
              <a:rPr lang="en-US" sz="4400" dirty="0"/>
              <a:t>Section </a:t>
            </a:r>
            <a:r>
              <a:rPr lang="en-US" sz="4400" dirty="0" err="1"/>
              <a:t>e.g</a:t>
            </a:r>
            <a:r>
              <a:rPr lang="en-US" sz="4400" dirty="0"/>
              <a:t> </a:t>
            </a:r>
            <a:r>
              <a:rPr lang="en-US" sz="4400" b="1" dirty="0"/>
              <a:t>section A</a:t>
            </a:r>
          </a:p>
        </p:txBody>
      </p:sp>
    </p:spTree>
    <p:extLst>
      <p:ext uri="{BB962C8B-B14F-4D97-AF65-F5344CB8AC3E}">
        <p14:creationId xmlns:p14="http://schemas.microsoft.com/office/powerpoint/2010/main" val="218667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22A7-8265-4E6B-53A9-8827C4956270}"/>
              </a:ext>
            </a:extLst>
          </p:cNvPr>
          <p:cNvSpPr>
            <a:spLocks noGrp="1"/>
          </p:cNvSpPr>
          <p:nvPr>
            <p:ph type="title"/>
          </p:nvPr>
        </p:nvSpPr>
        <p:spPr>
          <a:xfrm>
            <a:off x="708210" y="351679"/>
            <a:ext cx="10515600" cy="562722"/>
          </a:xfrm>
        </p:spPr>
        <p:txBody>
          <a:bodyPr>
            <a:normAutofit fontScale="90000"/>
          </a:bodyPr>
          <a:lstStyle/>
          <a:p>
            <a:pPr algn="ctr"/>
            <a:r>
              <a:rPr lang="en-US" dirty="0"/>
              <a:t>Directions for Quiz</a:t>
            </a:r>
            <a:endParaRPr lang="en-PK" dirty="0"/>
          </a:p>
        </p:txBody>
      </p:sp>
      <p:sp>
        <p:nvSpPr>
          <p:cNvPr id="3" name="Content Placeholder 2">
            <a:extLst>
              <a:ext uri="{FF2B5EF4-FFF2-40B4-BE49-F238E27FC236}">
                <a16:creationId xmlns:a16="http://schemas.microsoft.com/office/drawing/2014/main" id="{411E00A2-EC2E-4783-199B-1BD34F57FF06}"/>
              </a:ext>
            </a:extLst>
          </p:cNvPr>
          <p:cNvSpPr>
            <a:spLocks noGrp="1"/>
          </p:cNvSpPr>
          <p:nvPr>
            <p:ph idx="1"/>
          </p:nvPr>
        </p:nvSpPr>
        <p:spPr>
          <a:xfrm>
            <a:off x="394446" y="1153271"/>
            <a:ext cx="11143129" cy="5516469"/>
          </a:xfrm>
        </p:spPr>
        <p:txBody>
          <a:bodyPr>
            <a:normAutofit fontScale="92500" lnSpcReduction="20000"/>
          </a:bodyPr>
          <a:lstStyle/>
          <a:p>
            <a:r>
              <a:rPr lang="en-US" sz="3200" b="1" dirty="0"/>
              <a:t>Don’t ask </a:t>
            </a:r>
            <a:r>
              <a:rPr lang="en-US" sz="3200" dirty="0"/>
              <a:t>friend or teacher for explanation for question ,attempt as per your understanding.</a:t>
            </a:r>
          </a:p>
          <a:p>
            <a:r>
              <a:rPr lang="en-US" sz="3200" dirty="0"/>
              <a:t>No use of mobile ,no cheating ,no discussion  …strict action will be taken.</a:t>
            </a:r>
          </a:p>
          <a:p>
            <a:r>
              <a:rPr lang="en-US" sz="3200" b="1" dirty="0"/>
              <a:t>Don’t write the question </a:t>
            </a:r>
            <a:r>
              <a:rPr lang="en-US" sz="3200" dirty="0"/>
              <a:t>, understand it and only write answer </a:t>
            </a:r>
            <a:r>
              <a:rPr lang="en-US" sz="3200" dirty="0" err="1"/>
              <a:t>e.g</a:t>
            </a:r>
            <a:r>
              <a:rPr lang="en-US" sz="3200" dirty="0"/>
              <a:t> Answer 1 :</a:t>
            </a:r>
          </a:p>
          <a:p>
            <a:r>
              <a:rPr lang="en-US" sz="3200" dirty="0"/>
              <a:t>There is </a:t>
            </a:r>
            <a:r>
              <a:rPr lang="en-US" sz="3200" b="1" dirty="0"/>
              <a:t>time limit for every question </a:t>
            </a:r>
            <a:r>
              <a:rPr lang="en-US" sz="3200" dirty="0"/>
              <a:t>, as soon as time for that is over we will move to next question. If you keep on solving previous question you will run short of time for next question.</a:t>
            </a:r>
          </a:p>
          <a:p>
            <a:r>
              <a:rPr lang="en-US" sz="3200" dirty="0"/>
              <a:t>If a question’s time is over it won’t be displayed on screen , we will move to next question.</a:t>
            </a:r>
          </a:p>
          <a:p>
            <a:r>
              <a:rPr lang="en-US" sz="3200" dirty="0"/>
              <a:t>When time for last question is over, there will be count down from 10 to 1,  before count down end </a:t>
            </a:r>
            <a:r>
              <a:rPr lang="en-US" sz="3200" b="1" dirty="0"/>
              <a:t>must hand over the quiz to teacher </a:t>
            </a:r>
            <a:r>
              <a:rPr lang="en-US" sz="3200" dirty="0"/>
              <a:t>,failure to do so will result in ZERO marks.</a:t>
            </a:r>
          </a:p>
        </p:txBody>
      </p:sp>
    </p:spTree>
    <p:extLst>
      <p:ext uri="{BB962C8B-B14F-4D97-AF65-F5344CB8AC3E}">
        <p14:creationId xmlns:p14="http://schemas.microsoft.com/office/powerpoint/2010/main" val="42741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206-8FFF-9CDB-53EC-7BE4FD52EB02}"/>
              </a:ext>
            </a:extLst>
          </p:cNvPr>
          <p:cNvSpPr>
            <a:spLocks noGrp="1"/>
          </p:cNvSpPr>
          <p:nvPr>
            <p:ph type="title"/>
          </p:nvPr>
        </p:nvSpPr>
        <p:spPr>
          <a:xfrm>
            <a:off x="623047" y="190313"/>
            <a:ext cx="5777753" cy="1325563"/>
          </a:xfrm>
        </p:spPr>
        <p:txBody>
          <a:bodyPr>
            <a:normAutofit/>
          </a:bodyPr>
          <a:lstStyle/>
          <a:p>
            <a:r>
              <a:rPr lang="en-US" dirty="0"/>
              <a:t>Q1 :  marks =2</a:t>
            </a:r>
            <a:endParaRPr lang="en-PK" dirty="0"/>
          </a:p>
        </p:txBody>
      </p:sp>
      <p:sp>
        <p:nvSpPr>
          <p:cNvPr id="3" name="Content Placeholder 2">
            <a:extLst>
              <a:ext uri="{FF2B5EF4-FFF2-40B4-BE49-F238E27FC236}">
                <a16:creationId xmlns:a16="http://schemas.microsoft.com/office/drawing/2014/main" id="{98DAA3F1-D8F6-E650-3E41-7B71FE38A386}"/>
              </a:ext>
            </a:extLst>
          </p:cNvPr>
          <p:cNvSpPr>
            <a:spLocks noGrp="1"/>
          </p:cNvSpPr>
          <p:nvPr>
            <p:ph idx="1"/>
          </p:nvPr>
        </p:nvSpPr>
        <p:spPr>
          <a:xfrm>
            <a:off x="534520" y="1381872"/>
            <a:ext cx="10515600" cy="4351338"/>
          </a:xfrm>
        </p:spPr>
        <p:txBody>
          <a:bodyPr>
            <a:normAutofit/>
          </a:bodyPr>
          <a:lstStyle/>
          <a:p>
            <a:pPr marL="0" indent="0">
              <a:buNone/>
            </a:pPr>
            <a:r>
              <a:rPr lang="en-US" sz="6600" dirty="0"/>
              <a:t>What purpose do comments serve? how many types do they have?</a:t>
            </a:r>
            <a:endParaRPr lang="en-PK" sz="6600" dirty="0"/>
          </a:p>
        </p:txBody>
      </p:sp>
      <p:sp>
        <p:nvSpPr>
          <p:cNvPr id="4" name="Title 1">
            <a:extLst>
              <a:ext uri="{FF2B5EF4-FFF2-40B4-BE49-F238E27FC236}">
                <a16:creationId xmlns:a16="http://schemas.microsoft.com/office/drawing/2014/main" id="{8DF06A07-F661-A1F9-2C19-4B013FE028C5}"/>
              </a:ext>
            </a:extLst>
          </p:cNvPr>
          <p:cNvSpPr txBox="1">
            <a:spLocks/>
          </p:cNvSpPr>
          <p:nvPr/>
        </p:nvSpPr>
        <p:spPr>
          <a:xfrm>
            <a:off x="9854453" y="1954424"/>
            <a:ext cx="2153771" cy="1111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TIME</a:t>
            </a:r>
          </a:p>
          <a:p>
            <a:r>
              <a:rPr lang="en-US" sz="2400" dirty="0"/>
              <a:t>REMAINING </a:t>
            </a:r>
            <a:endParaRPr lang="en-PK" sz="24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Breaktime">
                <a:extLst>
                  <a:ext uri="{FF2B5EF4-FFF2-40B4-BE49-F238E27FC236}">
                    <a16:creationId xmlns:a16="http://schemas.microsoft.com/office/drawing/2014/main" id="{F57A7E06-3628-C5CD-F089-38CA65415CB9}"/>
                  </a:ext>
                </a:extLst>
              </p:cNvPr>
              <p:cNvGraphicFramePr>
                <a:graphicFrameLocks noGrp="1"/>
              </p:cNvGraphicFramePr>
              <p:nvPr/>
            </p:nvGraphicFramePr>
            <p:xfrm>
              <a:off x="6584576" y="3065929"/>
              <a:ext cx="5607424" cy="360460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Breaktime">
                <a:extLst>
                  <a:ext uri="{FF2B5EF4-FFF2-40B4-BE49-F238E27FC236}">
                    <a16:creationId xmlns:a16="http://schemas.microsoft.com/office/drawing/2014/main" id="{F57A7E06-3628-C5CD-F089-38CA65415CB9}"/>
                  </a:ext>
                </a:extLst>
              </p:cNvPr>
              <p:cNvPicPr>
                <a:picLocks noGrp="1" noRot="1" noChangeAspect="1" noMove="1" noResize="1" noEditPoints="1" noAdjustHandles="1" noChangeArrowheads="1" noChangeShapeType="1"/>
              </p:cNvPicPr>
              <p:nvPr/>
            </p:nvPicPr>
            <p:blipFill>
              <a:blip r:embed="rId3"/>
              <a:stretch>
                <a:fillRect/>
              </a:stretch>
            </p:blipFill>
            <p:spPr>
              <a:xfrm>
                <a:off x="6584576" y="3065929"/>
                <a:ext cx="5607424" cy="3604607"/>
              </a:xfrm>
              <a:prstGeom prst="rect">
                <a:avLst/>
              </a:prstGeom>
            </p:spPr>
          </p:pic>
        </mc:Fallback>
      </mc:AlternateContent>
    </p:spTree>
    <p:extLst>
      <p:ext uri="{BB962C8B-B14F-4D97-AF65-F5344CB8AC3E}">
        <p14:creationId xmlns:p14="http://schemas.microsoft.com/office/powerpoint/2010/main" val="363427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206-8FFF-9CDB-53EC-7BE4FD52EB02}"/>
              </a:ext>
            </a:extLst>
          </p:cNvPr>
          <p:cNvSpPr>
            <a:spLocks noGrp="1"/>
          </p:cNvSpPr>
          <p:nvPr>
            <p:ph type="title"/>
          </p:nvPr>
        </p:nvSpPr>
        <p:spPr>
          <a:xfrm>
            <a:off x="318247" y="187464"/>
            <a:ext cx="5777753" cy="968983"/>
          </a:xfrm>
        </p:spPr>
        <p:txBody>
          <a:bodyPr>
            <a:normAutofit/>
          </a:bodyPr>
          <a:lstStyle/>
          <a:p>
            <a:r>
              <a:rPr lang="en-US" dirty="0"/>
              <a:t>Q2 :  marks =4</a:t>
            </a:r>
            <a:endParaRPr lang="en-PK" dirty="0"/>
          </a:p>
        </p:txBody>
      </p:sp>
      <p:sp>
        <p:nvSpPr>
          <p:cNvPr id="3" name="Content Placeholder 2">
            <a:extLst>
              <a:ext uri="{FF2B5EF4-FFF2-40B4-BE49-F238E27FC236}">
                <a16:creationId xmlns:a16="http://schemas.microsoft.com/office/drawing/2014/main" id="{98DAA3F1-D8F6-E650-3E41-7B71FE38A386}"/>
              </a:ext>
            </a:extLst>
          </p:cNvPr>
          <p:cNvSpPr>
            <a:spLocks noGrp="1"/>
          </p:cNvSpPr>
          <p:nvPr>
            <p:ph idx="1"/>
          </p:nvPr>
        </p:nvSpPr>
        <p:spPr>
          <a:xfrm>
            <a:off x="192741" y="1253331"/>
            <a:ext cx="11855824" cy="4351338"/>
          </a:xfrm>
        </p:spPr>
        <p:txBody>
          <a:bodyPr>
            <a:normAutofit/>
          </a:bodyPr>
          <a:lstStyle/>
          <a:p>
            <a:pPr marL="0" indent="0">
              <a:buNone/>
            </a:pPr>
            <a:r>
              <a:rPr lang="en-US" sz="3600" dirty="0"/>
              <a:t> Stepwise solve following equation and write value of t, no need to write code      </a:t>
            </a:r>
          </a:p>
          <a:p>
            <a:pPr marL="0" indent="0">
              <a:buNone/>
            </a:pPr>
            <a:r>
              <a:rPr lang="pt-BR" sz="5400" dirty="0"/>
              <a:t>p = 25, q = 50, r = 75, s = 100</a:t>
            </a:r>
          </a:p>
          <a:p>
            <a:pPr marL="0" indent="0">
              <a:buNone/>
            </a:pPr>
            <a:r>
              <a:rPr lang="pt-BR" sz="5400" dirty="0"/>
              <a:t>t= p * q / r + s - p % q</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Breaktime">
                <a:extLst>
                  <a:ext uri="{FF2B5EF4-FFF2-40B4-BE49-F238E27FC236}">
                    <a16:creationId xmlns:a16="http://schemas.microsoft.com/office/drawing/2014/main" id="{F57A7E06-3628-C5CD-F089-38CA65415CB9}"/>
                  </a:ext>
                </a:extLst>
              </p:cNvPr>
              <p:cNvGraphicFramePr>
                <a:graphicFrameLocks noGrp="1"/>
              </p:cNvGraphicFramePr>
              <p:nvPr>
                <p:extLst>
                  <p:ext uri="{D42A27DB-BD31-4B8C-83A1-F6EECF244321}">
                    <p14:modId xmlns:p14="http://schemas.microsoft.com/office/powerpoint/2010/main" val="1063731985"/>
                  </p:ext>
                </p:extLst>
              </p:nvPr>
            </p:nvGraphicFramePr>
            <p:xfrm>
              <a:off x="7803776" y="3644153"/>
              <a:ext cx="4388224" cy="32138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Breaktime">
                <a:extLst>
                  <a:ext uri="{FF2B5EF4-FFF2-40B4-BE49-F238E27FC236}">
                    <a16:creationId xmlns:a16="http://schemas.microsoft.com/office/drawing/2014/main" id="{F57A7E06-3628-C5CD-F089-38CA65415CB9}"/>
                  </a:ext>
                </a:extLst>
              </p:cNvPr>
              <p:cNvPicPr>
                <a:picLocks noGrp="1" noRot="1" noChangeAspect="1" noMove="1" noResize="1" noEditPoints="1" noAdjustHandles="1" noChangeArrowheads="1" noChangeShapeType="1"/>
              </p:cNvPicPr>
              <p:nvPr/>
            </p:nvPicPr>
            <p:blipFill>
              <a:blip r:embed="rId3"/>
              <a:stretch>
                <a:fillRect/>
              </a:stretch>
            </p:blipFill>
            <p:spPr>
              <a:xfrm>
                <a:off x="7803776" y="3644153"/>
                <a:ext cx="4388224" cy="3213847"/>
              </a:xfrm>
              <a:prstGeom prst="rect">
                <a:avLst/>
              </a:prstGeom>
            </p:spPr>
          </p:pic>
        </mc:Fallback>
      </mc:AlternateContent>
      <p:sp>
        <p:nvSpPr>
          <p:cNvPr id="6" name="Title 1">
            <a:extLst>
              <a:ext uri="{FF2B5EF4-FFF2-40B4-BE49-F238E27FC236}">
                <a16:creationId xmlns:a16="http://schemas.microsoft.com/office/drawing/2014/main" id="{92540EDF-6CC4-E3B8-A4C8-A67A2C5F4D33}"/>
              </a:ext>
            </a:extLst>
          </p:cNvPr>
          <p:cNvSpPr txBox="1">
            <a:spLocks/>
          </p:cNvSpPr>
          <p:nvPr/>
        </p:nvSpPr>
        <p:spPr>
          <a:xfrm>
            <a:off x="6096000" y="4764859"/>
            <a:ext cx="438822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TIME</a:t>
            </a:r>
          </a:p>
          <a:p>
            <a:r>
              <a:rPr lang="en-US" sz="2400" dirty="0"/>
              <a:t>REMAINING </a:t>
            </a:r>
            <a:endParaRPr lang="en-PK" sz="2400" dirty="0"/>
          </a:p>
        </p:txBody>
      </p:sp>
    </p:spTree>
    <p:extLst>
      <p:ext uri="{BB962C8B-B14F-4D97-AF65-F5344CB8AC3E}">
        <p14:creationId xmlns:p14="http://schemas.microsoft.com/office/powerpoint/2010/main" val="282748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206-8FFF-9CDB-53EC-7BE4FD52EB02}"/>
              </a:ext>
            </a:extLst>
          </p:cNvPr>
          <p:cNvSpPr>
            <a:spLocks noGrp="1"/>
          </p:cNvSpPr>
          <p:nvPr>
            <p:ph type="title"/>
          </p:nvPr>
        </p:nvSpPr>
        <p:spPr>
          <a:xfrm>
            <a:off x="318247" y="187464"/>
            <a:ext cx="5777753" cy="968983"/>
          </a:xfrm>
        </p:spPr>
        <p:txBody>
          <a:bodyPr>
            <a:normAutofit/>
          </a:bodyPr>
          <a:lstStyle/>
          <a:p>
            <a:r>
              <a:rPr lang="en-US" dirty="0"/>
              <a:t>Q3 :  marks =10</a:t>
            </a:r>
            <a:endParaRPr lang="en-PK" dirty="0"/>
          </a:p>
        </p:txBody>
      </p:sp>
      <p:sp>
        <p:nvSpPr>
          <p:cNvPr id="3" name="Content Placeholder 2">
            <a:extLst>
              <a:ext uri="{FF2B5EF4-FFF2-40B4-BE49-F238E27FC236}">
                <a16:creationId xmlns:a16="http://schemas.microsoft.com/office/drawing/2014/main" id="{98DAA3F1-D8F6-E650-3E41-7B71FE38A386}"/>
              </a:ext>
            </a:extLst>
          </p:cNvPr>
          <p:cNvSpPr>
            <a:spLocks noGrp="1"/>
          </p:cNvSpPr>
          <p:nvPr>
            <p:ph idx="1"/>
          </p:nvPr>
        </p:nvSpPr>
        <p:spPr>
          <a:xfrm>
            <a:off x="192741" y="1253331"/>
            <a:ext cx="11855824" cy="5281940"/>
          </a:xfrm>
        </p:spPr>
        <p:txBody>
          <a:bodyPr>
            <a:normAutofit/>
          </a:bodyPr>
          <a:lstStyle/>
          <a:p>
            <a:pPr marL="0" indent="0">
              <a:buNone/>
            </a:pPr>
            <a:r>
              <a:rPr lang="en-US" sz="3600" dirty="0"/>
              <a:t>Write code to find parameter of rectangle, display it on screen, let length of one side be 15 and, width be 10. Look at figure to get an idea what is meant by parameter? Also write value of output. Also draw a flowchart for  the said program.</a:t>
            </a:r>
          </a:p>
          <a:p>
            <a:pPr marL="0" indent="0">
              <a:buNone/>
            </a:pPr>
            <a:endParaRPr lang="en-US" sz="40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Breaktime">
                <a:extLst>
                  <a:ext uri="{FF2B5EF4-FFF2-40B4-BE49-F238E27FC236}">
                    <a16:creationId xmlns:a16="http://schemas.microsoft.com/office/drawing/2014/main" id="{F57A7E06-3628-C5CD-F089-38CA65415CB9}"/>
                  </a:ext>
                </a:extLst>
              </p:cNvPr>
              <p:cNvGraphicFramePr>
                <a:graphicFrameLocks noGrp="1"/>
              </p:cNvGraphicFramePr>
              <p:nvPr/>
            </p:nvGraphicFramePr>
            <p:xfrm>
              <a:off x="7803776" y="3644153"/>
              <a:ext cx="4388224" cy="32138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Breaktime">
                <a:extLst>
                  <a:ext uri="{FF2B5EF4-FFF2-40B4-BE49-F238E27FC236}">
                    <a16:creationId xmlns:a16="http://schemas.microsoft.com/office/drawing/2014/main" id="{F57A7E06-3628-C5CD-F089-38CA65415CB9}"/>
                  </a:ext>
                </a:extLst>
              </p:cNvPr>
              <p:cNvPicPr>
                <a:picLocks noGrp="1" noRot="1" noChangeAspect="1" noMove="1" noResize="1" noEditPoints="1" noAdjustHandles="1" noChangeArrowheads="1" noChangeShapeType="1"/>
              </p:cNvPicPr>
              <p:nvPr/>
            </p:nvPicPr>
            <p:blipFill>
              <a:blip r:embed="rId3"/>
              <a:stretch>
                <a:fillRect/>
              </a:stretch>
            </p:blipFill>
            <p:spPr>
              <a:xfrm>
                <a:off x="7803776" y="3644153"/>
                <a:ext cx="4388224" cy="3213847"/>
              </a:xfrm>
              <a:prstGeom prst="rect">
                <a:avLst/>
              </a:prstGeom>
            </p:spPr>
          </p:pic>
        </mc:Fallback>
      </mc:AlternateContent>
      <p:sp>
        <p:nvSpPr>
          <p:cNvPr id="6" name="Title 1">
            <a:extLst>
              <a:ext uri="{FF2B5EF4-FFF2-40B4-BE49-F238E27FC236}">
                <a16:creationId xmlns:a16="http://schemas.microsoft.com/office/drawing/2014/main" id="{92540EDF-6CC4-E3B8-A4C8-A67A2C5F4D33}"/>
              </a:ext>
            </a:extLst>
          </p:cNvPr>
          <p:cNvSpPr txBox="1">
            <a:spLocks/>
          </p:cNvSpPr>
          <p:nvPr/>
        </p:nvSpPr>
        <p:spPr>
          <a:xfrm>
            <a:off x="9926171" y="2981371"/>
            <a:ext cx="438822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TIME</a:t>
            </a:r>
          </a:p>
          <a:p>
            <a:r>
              <a:rPr lang="en-US" sz="2400" dirty="0"/>
              <a:t>REMAINING </a:t>
            </a:r>
            <a:endParaRPr lang="en-PK" sz="2400" dirty="0"/>
          </a:p>
        </p:txBody>
      </p:sp>
      <p:pic>
        <p:nvPicPr>
          <p:cNvPr id="15" name="Picture 14">
            <a:extLst>
              <a:ext uri="{FF2B5EF4-FFF2-40B4-BE49-F238E27FC236}">
                <a16:creationId xmlns:a16="http://schemas.microsoft.com/office/drawing/2014/main" id="{F570F05D-402C-A81F-A0F3-8518C624EEBB}"/>
              </a:ext>
            </a:extLst>
          </p:cNvPr>
          <p:cNvPicPr>
            <a:picLocks noChangeAspect="1"/>
          </p:cNvPicPr>
          <p:nvPr/>
        </p:nvPicPr>
        <p:blipFill>
          <a:blip r:embed="rId4"/>
          <a:stretch>
            <a:fillRect/>
          </a:stretch>
        </p:blipFill>
        <p:spPr>
          <a:xfrm>
            <a:off x="49306" y="3379085"/>
            <a:ext cx="7951694" cy="3523646"/>
          </a:xfrm>
          <a:prstGeom prst="rect">
            <a:avLst/>
          </a:prstGeom>
        </p:spPr>
      </p:pic>
    </p:spTree>
    <p:extLst>
      <p:ext uri="{BB962C8B-B14F-4D97-AF65-F5344CB8AC3E}">
        <p14:creationId xmlns:p14="http://schemas.microsoft.com/office/powerpoint/2010/main" val="306149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206-8FFF-9CDB-53EC-7BE4FD52EB02}"/>
              </a:ext>
            </a:extLst>
          </p:cNvPr>
          <p:cNvSpPr>
            <a:spLocks noGrp="1"/>
          </p:cNvSpPr>
          <p:nvPr>
            <p:ph type="title"/>
          </p:nvPr>
        </p:nvSpPr>
        <p:spPr>
          <a:xfrm>
            <a:off x="318247" y="187464"/>
            <a:ext cx="5777753" cy="968983"/>
          </a:xfrm>
        </p:spPr>
        <p:txBody>
          <a:bodyPr>
            <a:normAutofit/>
          </a:bodyPr>
          <a:lstStyle/>
          <a:p>
            <a:r>
              <a:rPr lang="en-US" dirty="0"/>
              <a:t>Q4 :  marks =10</a:t>
            </a:r>
            <a:endParaRPr lang="en-PK" dirty="0"/>
          </a:p>
        </p:txBody>
      </p:sp>
      <p:sp>
        <p:nvSpPr>
          <p:cNvPr id="3" name="Content Placeholder 2">
            <a:extLst>
              <a:ext uri="{FF2B5EF4-FFF2-40B4-BE49-F238E27FC236}">
                <a16:creationId xmlns:a16="http://schemas.microsoft.com/office/drawing/2014/main" id="{98DAA3F1-D8F6-E650-3E41-7B71FE38A386}"/>
              </a:ext>
            </a:extLst>
          </p:cNvPr>
          <p:cNvSpPr>
            <a:spLocks noGrp="1"/>
          </p:cNvSpPr>
          <p:nvPr>
            <p:ph idx="1"/>
          </p:nvPr>
        </p:nvSpPr>
        <p:spPr>
          <a:xfrm>
            <a:off x="192741" y="1253331"/>
            <a:ext cx="11855824" cy="5281940"/>
          </a:xfrm>
        </p:spPr>
        <p:txBody>
          <a:bodyPr>
            <a:normAutofit fontScale="92500" lnSpcReduction="10000"/>
          </a:bodyPr>
          <a:lstStyle/>
          <a:p>
            <a:pPr marL="0" indent="0">
              <a:buNone/>
            </a:pPr>
            <a:r>
              <a:rPr lang="en-US" sz="3600" u="sng" dirty="0"/>
              <a:t>What will be the output of the program?</a:t>
            </a:r>
          </a:p>
          <a:p>
            <a:pPr marL="0" indent="0">
              <a:buNone/>
            </a:pPr>
            <a:r>
              <a:rPr lang="en-US" sz="4000" dirty="0"/>
              <a:t>#include &lt;</a:t>
            </a:r>
            <a:r>
              <a:rPr lang="en-US" sz="4000" dirty="0" err="1"/>
              <a:t>stdio.h</a:t>
            </a:r>
            <a:r>
              <a:rPr lang="en-US" sz="4000" dirty="0"/>
              <a:t>&gt;</a:t>
            </a:r>
          </a:p>
          <a:p>
            <a:pPr marL="0" indent="0">
              <a:buNone/>
            </a:pPr>
            <a:r>
              <a:rPr lang="en-US" sz="4000" dirty="0"/>
              <a:t>int main() {</a:t>
            </a:r>
          </a:p>
          <a:p>
            <a:pPr marL="0" indent="0">
              <a:buNone/>
            </a:pPr>
            <a:r>
              <a:rPr lang="en-US" sz="4000" dirty="0"/>
              <a:t>    int x = 5;</a:t>
            </a:r>
          </a:p>
          <a:p>
            <a:pPr marL="0" indent="0">
              <a:buNone/>
            </a:pPr>
            <a:r>
              <a:rPr lang="en-US" sz="4000" dirty="0"/>
              <a:t>    int y = 2;</a:t>
            </a:r>
          </a:p>
          <a:p>
            <a:pPr marL="0" indent="0">
              <a:buNone/>
            </a:pPr>
            <a:r>
              <a:rPr lang="en-US" sz="4000" dirty="0"/>
              <a:t>    float result = x / y;</a:t>
            </a:r>
          </a:p>
          <a:p>
            <a:pPr marL="0" indent="0">
              <a:buNone/>
            </a:pPr>
            <a:r>
              <a:rPr lang="en-US" sz="4000" dirty="0"/>
              <a:t>    </a:t>
            </a:r>
            <a:r>
              <a:rPr lang="en-US" sz="4000" dirty="0" err="1"/>
              <a:t>printf</a:t>
            </a:r>
            <a:r>
              <a:rPr lang="en-US" sz="4000" dirty="0"/>
              <a:t>("Result: %f\n", result);</a:t>
            </a:r>
          </a:p>
          <a:p>
            <a:pPr marL="0" indent="0">
              <a:buNone/>
            </a:pPr>
            <a:r>
              <a:rPr lang="en-US" sz="4000" dirty="0"/>
              <a:t>    return 0;</a:t>
            </a:r>
          </a:p>
          <a:p>
            <a:pPr marL="0" indent="0">
              <a:buNone/>
            </a:pPr>
            <a:r>
              <a:rPr lang="en-US" sz="4000" dirty="0"/>
              <a:t>}</a:t>
            </a:r>
          </a:p>
          <a:p>
            <a:pPr marL="0" indent="0">
              <a:buNone/>
            </a:pPr>
            <a:endParaRPr lang="en-US" sz="40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Breaktime">
                <a:extLst>
                  <a:ext uri="{FF2B5EF4-FFF2-40B4-BE49-F238E27FC236}">
                    <a16:creationId xmlns:a16="http://schemas.microsoft.com/office/drawing/2014/main" id="{F57A7E06-3628-C5CD-F089-38CA65415CB9}"/>
                  </a:ext>
                </a:extLst>
              </p:cNvPr>
              <p:cNvGraphicFramePr>
                <a:graphicFrameLocks noGrp="1"/>
              </p:cNvGraphicFramePr>
              <p:nvPr>
                <p:extLst>
                  <p:ext uri="{D42A27DB-BD31-4B8C-83A1-F6EECF244321}">
                    <p14:modId xmlns:p14="http://schemas.microsoft.com/office/powerpoint/2010/main" val="3811489490"/>
                  </p:ext>
                </p:extLst>
              </p:nvPr>
            </p:nvGraphicFramePr>
            <p:xfrm>
              <a:off x="7660341" y="2528047"/>
              <a:ext cx="4388224" cy="32138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Breaktime">
                <a:extLst>
                  <a:ext uri="{FF2B5EF4-FFF2-40B4-BE49-F238E27FC236}">
                    <a16:creationId xmlns:a16="http://schemas.microsoft.com/office/drawing/2014/main" id="{F57A7E06-3628-C5CD-F089-38CA65415CB9}"/>
                  </a:ext>
                </a:extLst>
              </p:cNvPr>
              <p:cNvPicPr>
                <a:picLocks noGrp="1" noRot="1" noChangeAspect="1" noMove="1" noResize="1" noEditPoints="1" noAdjustHandles="1" noChangeArrowheads="1" noChangeShapeType="1"/>
              </p:cNvPicPr>
              <p:nvPr/>
            </p:nvPicPr>
            <p:blipFill>
              <a:blip r:embed="rId3"/>
              <a:stretch>
                <a:fillRect/>
              </a:stretch>
            </p:blipFill>
            <p:spPr>
              <a:xfrm>
                <a:off x="7660341" y="2528047"/>
                <a:ext cx="4388224" cy="3213847"/>
              </a:xfrm>
              <a:prstGeom prst="rect">
                <a:avLst/>
              </a:prstGeom>
            </p:spPr>
          </p:pic>
        </mc:Fallback>
      </mc:AlternateContent>
      <p:sp>
        <p:nvSpPr>
          <p:cNvPr id="6" name="Title 1">
            <a:extLst>
              <a:ext uri="{FF2B5EF4-FFF2-40B4-BE49-F238E27FC236}">
                <a16:creationId xmlns:a16="http://schemas.microsoft.com/office/drawing/2014/main" id="{92540EDF-6CC4-E3B8-A4C8-A67A2C5F4D33}"/>
              </a:ext>
            </a:extLst>
          </p:cNvPr>
          <p:cNvSpPr txBox="1">
            <a:spLocks/>
          </p:cNvSpPr>
          <p:nvPr/>
        </p:nvSpPr>
        <p:spPr>
          <a:xfrm>
            <a:off x="9188823" y="1618247"/>
            <a:ext cx="438822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TIME</a:t>
            </a:r>
          </a:p>
          <a:p>
            <a:r>
              <a:rPr lang="en-US" sz="2400" dirty="0"/>
              <a:t>REMAINING </a:t>
            </a:r>
            <a:endParaRPr lang="en-PK" sz="2400" dirty="0"/>
          </a:p>
        </p:txBody>
      </p:sp>
    </p:spTree>
    <p:extLst>
      <p:ext uri="{BB962C8B-B14F-4D97-AF65-F5344CB8AC3E}">
        <p14:creationId xmlns:p14="http://schemas.microsoft.com/office/powerpoint/2010/main" val="190349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AC86-324A-F8D4-D071-D47C56CC446C}"/>
              </a:ext>
            </a:extLst>
          </p:cNvPr>
          <p:cNvSpPr>
            <a:spLocks noGrp="1"/>
          </p:cNvSpPr>
          <p:nvPr>
            <p:ph type="title"/>
          </p:nvPr>
        </p:nvSpPr>
        <p:spPr/>
        <p:txBody>
          <a:bodyPr/>
          <a:lstStyle/>
          <a:p>
            <a:r>
              <a:rPr lang="en-US" dirty="0"/>
              <a:t>END COUNT DOWN</a:t>
            </a:r>
            <a:endParaRPr lang="en-PK" dirty="0"/>
          </a:p>
        </p:txBody>
      </p:sp>
      <p:sp>
        <p:nvSpPr>
          <p:cNvPr id="3" name="Content Placeholder 2">
            <a:extLst>
              <a:ext uri="{FF2B5EF4-FFF2-40B4-BE49-F238E27FC236}">
                <a16:creationId xmlns:a16="http://schemas.microsoft.com/office/drawing/2014/main" id="{42B82F6D-1166-5751-2D5E-A1B15B59B2E8}"/>
              </a:ext>
            </a:extLst>
          </p:cNvPr>
          <p:cNvSpPr>
            <a:spLocks noGrp="1"/>
          </p:cNvSpPr>
          <p:nvPr>
            <p:ph idx="1"/>
          </p:nvPr>
        </p:nvSpPr>
        <p:spPr/>
        <p:txBody>
          <a:bodyPr/>
          <a:lstStyle/>
          <a:p>
            <a:endParaRPr lang="en-PK"/>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Breaktime">
                <a:extLst>
                  <a:ext uri="{FF2B5EF4-FFF2-40B4-BE49-F238E27FC236}">
                    <a16:creationId xmlns:a16="http://schemas.microsoft.com/office/drawing/2014/main" id="{C05BED05-DC24-2DC1-C43B-4B4CA3EA063E}"/>
                  </a:ext>
                </a:extLst>
              </p:cNvPr>
              <p:cNvGraphicFramePr>
                <a:graphicFrameLocks noGrp="1"/>
              </p:cNvGraphicFramePr>
              <p:nvPr>
                <p:extLst>
                  <p:ext uri="{D42A27DB-BD31-4B8C-83A1-F6EECF244321}">
                    <p14:modId xmlns:p14="http://schemas.microsoft.com/office/powerpoint/2010/main" val="4026703305"/>
                  </p:ext>
                </p:extLst>
              </p:nvPr>
            </p:nvGraphicFramePr>
            <p:xfrm>
              <a:off x="2693894" y="1922929"/>
              <a:ext cx="7283824"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Breaktime">
                <a:extLst>
                  <a:ext uri="{FF2B5EF4-FFF2-40B4-BE49-F238E27FC236}">
                    <a16:creationId xmlns:a16="http://schemas.microsoft.com/office/drawing/2014/main" id="{C05BED05-DC24-2DC1-C43B-4B4CA3EA063E}"/>
                  </a:ext>
                </a:extLst>
              </p:cNvPr>
              <p:cNvPicPr>
                <a:picLocks noGrp="1" noRot="1" noChangeAspect="1" noMove="1" noResize="1" noEditPoints="1" noAdjustHandles="1" noChangeArrowheads="1" noChangeShapeType="1"/>
              </p:cNvPicPr>
              <p:nvPr/>
            </p:nvPicPr>
            <p:blipFill>
              <a:blip r:embed="rId3"/>
              <a:stretch>
                <a:fillRect/>
              </a:stretch>
            </p:blipFill>
            <p:spPr>
              <a:xfrm>
                <a:off x="2693894" y="1922929"/>
                <a:ext cx="7283824" cy="4351338"/>
              </a:xfrm>
              <a:prstGeom prst="rect">
                <a:avLst/>
              </a:prstGeom>
            </p:spPr>
          </p:pic>
        </mc:Fallback>
      </mc:AlternateContent>
    </p:spTree>
    <p:extLst>
      <p:ext uri="{BB962C8B-B14F-4D97-AF65-F5344CB8AC3E}">
        <p14:creationId xmlns:p14="http://schemas.microsoft.com/office/powerpoint/2010/main" val="6727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D9669A35-ABCA-4054-9E78-021086409F9A}">
  <we:reference id="wa200001661" version="2.1.0.2" store="en-US" storeType="OMEX"/>
  <we:alternateReferences>
    <we:reference id="WA200001661" version="2.1.0.2" store="WA200001661" storeType="OMEX"/>
  </we:alternateReferences>
  <we:properties>
    <we:property name="time" value="150"/>
    <we:property name="type" value="&quot;None&quot;"/>
    <we:property name="showcontrols" value="true"/>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9669A35-ABCA-4054-9E78-021086409F9A}">
  <we:reference id="wa200001661" version="2.1.0.2" store="en-US" storeType="OMEX"/>
  <we:alternateReferences>
    <we:reference id="WA200001661" version="2.1.0.2" store="WA200001661" storeType="OMEX"/>
  </we:alternateReferences>
  <we:properties>
    <we:property name="time" value="270"/>
    <we:property name="type" value="&quot;Non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D9669A35-ABCA-4054-9E78-021086409F9A}">
  <we:reference id="wa200001661" version="2.1.0.2" store="en-US" storeType="OMEX"/>
  <we:alternateReferences>
    <we:reference id="WA200001661" version="2.1.0.2" store="WA200001661" storeType="OMEX"/>
  </we:alternateReferences>
  <we:properties>
    <we:property name="time" value="630"/>
    <we:property name="type" value="&quot;Non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9669A35-ABCA-4054-9E78-021086409F9A}">
  <we:reference id="wa200001661" version="2.1.0.2" store="en-US" storeType="OMEX"/>
  <we:alternateReferences>
    <we:reference id="WA200001661" version="2.1.0.2" store="WA200001661" storeType="OMEX"/>
  </we:alternateReferences>
  <we:properties>
    <we:property name="time" value="105"/>
    <we:property name="type" value="&quot;None&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9AE2CCBF-3707-4251-BD43-AA6A4BF6C8B6}">
  <we:reference id="wa200001661" version="2.1.0.2" store="en-US" storeType="OMEX"/>
  <we:alternateReferences>
    <we:reference id="WA200001661" version="2.1.0.2" store="WA200001661" storeType="OMEX"/>
  </we:alternateReferences>
  <we:properties>
    <we:property name="time" value="10"/>
    <we:property name="type" value="&quot;Non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68</TotalTime>
  <Words>401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 1A</vt:lpstr>
      <vt:lpstr>Directions for Quiz</vt:lpstr>
      <vt:lpstr>Directions for Quiz</vt:lpstr>
      <vt:lpstr>Q1 :  marks =2</vt:lpstr>
      <vt:lpstr>Q2 :  marks =4</vt:lpstr>
      <vt:lpstr>Q3 :  marks =10</vt:lpstr>
      <vt:lpstr>Q4 :  marks =10</vt:lpstr>
      <vt:lpstr>END COUNT DOWN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1  SE A</dc:title>
  <dc:creator>Engr .M Umer Haroon .</dc:creator>
  <cp:lastModifiedBy>Engr .M Umer Haroon .</cp:lastModifiedBy>
  <cp:revision>9</cp:revision>
  <dcterms:created xsi:type="dcterms:W3CDTF">2023-09-11T16:29:30Z</dcterms:created>
  <dcterms:modified xsi:type="dcterms:W3CDTF">2023-09-11T17:38:20Z</dcterms:modified>
</cp:coreProperties>
</file>