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sam I" userId="945c4322417bfb0e" providerId="LiveId" clId="{8FF6EC96-4F45-4E1B-BDFB-D19C2DA89A83}"/>
    <pc:docChg chg="custSel addSld modSld sldOrd">
      <pc:chgData name="Arsam I" userId="945c4322417bfb0e" providerId="LiveId" clId="{8FF6EC96-4F45-4E1B-BDFB-D19C2DA89A83}" dt="2023-04-12T01:24:45.724" v="426"/>
      <pc:docMkLst>
        <pc:docMk/>
      </pc:docMkLst>
      <pc:sldChg chg="addSp delSp modSp mod">
        <pc:chgData name="Arsam I" userId="945c4322417bfb0e" providerId="LiveId" clId="{8FF6EC96-4F45-4E1B-BDFB-D19C2DA89A83}" dt="2023-04-12T01:24:45.724" v="426"/>
        <pc:sldMkLst>
          <pc:docMk/>
          <pc:sldMk cId="2754122037" sldId="256"/>
        </pc:sldMkLst>
        <pc:spChg chg="add mod">
          <ac:chgData name="Arsam I" userId="945c4322417bfb0e" providerId="LiveId" clId="{8FF6EC96-4F45-4E1B-BDFB-D19C2DA89A83}" dt="2023-04-12T01:15:36.030" v="253" actId="207"/>
          <ac:spMkLst>
            <pc:docMk/>
            <pc:sldMk cId="2754122037" sldId="256"/>
            <ac:spMk id="2" creationId="{D9B1CCB6-9051-EB8B-4DF1-DC6BB9FCDE39}"/>
          </ac:spMkLst>
        </pc:spChg>
        <pc:spChg chg="add mod">
          <ac:chgData name="Arsam I" userId="945c4322417bfb0e" providerId="LiveId" clId="{8FF6EC96-4F45-4E1B-BDFB-D19C2DA89A83}" dt="2023-04-12T01:15:36.030" v="253" actId="207"/>
          <ac:spMkLst>
            <pc:docMk/>
            <pc:sldMk cId="2754122037" sldId="256"/>
            <ac:spMk id="3" creationId="{A8A47FFB-3CA3-98AA-73FB-8134D7254531}"/>
          </ac:spMkLst>
        </pc:spChg>
        <pc:spChg chg="add mod">
          <ac:chgData name="Arsam I" userId="945c4322417bfb0e" providerId="LiveId" clId="{8FF6EC96-4F45-4E1B-BDFB-D19C2DA89A83}" dt="2023-04-12T01:15:36.030" v="253" actId="207"/>
          <ac:spMkLst>
            <pc:docMk/>
            <pc:sldMk cId="2754122037" sldId="256"/>
            <ac:spMk id="5" creationId="{4199CDE2-DFB3-765A-8642-5D19C91A1EA1}"/>
          </ac:spMkLst>
        </pc:spChg>
        <pc:spChg chg="add mod">
          <ac:chgData name="Arsam I" userId="945c4322417bfb0e" providerId="LiveId" clId="{8FF6EC96-4F45-4E1B-BDFB-D19C2DA89A83}" dt="2023-04-12T01:15:36.030" v="253" actId="207"/>
          <ac:spMkLst>
            <pc:docMk/>
            <pc:sldMk cId="2754122037" sldId="256"/>
            <ac:spMk id="6" creationId="{A36FC2BB-24F7-34C7-97FD-7F8E2AD1284A}"/>
          </ac:spMkLst>
        </pc:spChg>
        <pc:spChg chg="add mod">
          <ac:chgData name="Arsam I" userId="945c4322417bfb0e" providerId="LiveId" clId="{8FF6EC96-4F45-4E1B-BDFB-D19C2DA89A83}" dt="2023-04-12T01:21:51.717" v="363" actId="20577"/>
          <ac:spMkLst>
            <pc:docMk/>
            <pc:sldMk cId="2754122037" sldId="256"/>
            <ac:spMk id="7" creationId="{73884D3C-E7EF-E689-6783-E4663687DAAC}"/>
          </ac:spMkLst>
        </pc:spChg>
        <pc:spChg chg="add del mod">
          <ac:chgData name="Arsam I" userId="945c4322417bfb0e" providerId="LiveId" clId="{8FF6EC96-4F45-4E1B-BDFB-D19C2DA89A83}" dt="2023-04-12T01:24:45.724" v="426"/>
          <ac:spMkLst>
            <pc:docMk/>
            <pc:sldMk cId="2754122037" sldId="256"/>
            <ac:spMk id="8" creationId="{510C3588-3E41-1689-574B-66C9843A84B1}"/>
          </ac:spMkLst>
        </pc:spChg>
        <pc:spChg chg="mod">
          <ac:chgData name="Arsam I" userId="945c4322417bfb0e" providerId="LiveId" clId="{8FF6EC96-4F45-4E1B-BDFB-D19C2DA89A83}" dt="2023-04-12T01:15:25.083" v="252" actId="1076"/>
          <ac:spMkLst>
            <pc:docMk/>
            <pc:sldMk cId="2754122037" sldId="256"/>
            <ac:spMk id="47" creationId="{F796B530-2AA1-58A8-5BB6-17AC9139A94C}"/>
          </ac:spMkLst>
        </pc:spChg>
        <pc:spChg chg="mod">
          <ac:chgData name="Arsam I" userId="945c4322417bfb0e" providerId="LiveId" clId="{8FF6EC96-4F45-4E1B-BDFB-D19C2DA89A83}" dt="2023-04-12T01:21:11.981" v="343" actId="20577"/>
          <ac:spMkLst>
            <pc:docMk/>
            <pc:sldMk cId="2754122037" sldId="256"/>
            <ac:spMk id="50" creationId="{D5B6EAD2-F1A4-B0E6-E476-376E28BB9026}"/>
          </ac:spMkLst>
        </pc:spChg>
      </pc:sldChg>
      <pc:sldChg chg="modSp mod">
        <pc:chgData name="Arsam I" userId="945c4322417bfb0e" providerId="LiveId" clId="{8FF6EC96-4F45-4E1B-BDFB-D19C2DA89A83}" dt="2023-04-12T01:08:40.230" v="184" actId="115"/>
        <pc:sldMkLst>
          <pc:docMk/>
          <pc:sldMk cId="4240041981" sldId="259"/>
        </pc:sldMkLst>
        <pc:spChg chg="mod">
          <ac:chgData name="Arsam I" userId="945c4322417bfb0e" providerId="LiveId" clId="{8FF6EC96-4F45-4E1B-BDFB-D19C2DA89A83}" dt="2023-04-12T01:08:40.230" v="184" actId="115"/>
          <ac:spMkLst>
            <pc:docMk/>
            <pc:sldMk cId="4240041981" sldId="259"/>
            <ac:spMk id="4" creationId="{F94F9B12-763D-EA4C-AD39-B4BFA9AE5092}"/>
          </ac:spMkLst>
        </pc:spChg>
      </pc:sldChg>
      <pc:sldChg chg="modSp mod ord">
        <pc:chgData name="Arsam I" userId="945c4322417bfb0e" providerId="LiveId" clId="{8FF6EC96-4F45-4E1B-BDFB-D19C2DA89A83}" dt="2023-04-12T01:19:56.858" v="331"/>
        <pc:sldMkLst>
          <pc:docMk/>
          <pc:sldMk cId="552626631" sldId="260"/>
        </pc:sldMkLst>
        <pc:spChg chg="mod">
          <ac:chgData name="Arsam I" userId="945c4322417bfb0e" providerId="LiveId" clId="{8FF6EC96-4F45-4E1B-BDFB-D19C2DA89A83}" dt="2023-04-12T01:19:50.317" v="327" actId="20577"/>
          <ac:spMkLst>
            <pc:docMk/>
            <pc:sldMk cId="552626631" sldId="260"/>
            <ac:spMk id="2" creationId="{4F45BFFB-531F-4A81-245E-E4453190826D}"/>
          </ac:spMkLst>
        </pc:spChg>
        <pc:spChg chg="mod">
          <ac:chgData name="Arsam I" userId="945c4322417bfb0e" providerId="LiveId" clId="{8FF6EC96-4F45-4E1B-BDFB-D19C2DA89A83}" dt="2023-04-12T01:18:43.501" v="310" actId="207"/>
          <ac:spMkLst>
            <pc:docMk/>
            <pc:sldMk cId="552626631" sldId="260"/>
            <ac:spMk id="3" creationId="{0643C67A-9951-43D3-9AC5-99A1BAD6D057}"/>
          </ac:spMkLst>
        </pc:spChg>
        <pc:spChg chg="mod">
          <ac:chgData name="Arsam I" userId="945c4322417bfb0e" providerId="LiveId" clId="{8FF6EC96-4F45-4E1B-BDFB-D19C2DA89A83}" dt="2023-04-12T01:03:40.015" v="37" actId="113"/>
          <ac:spMkLst>
            <pc:docMk/>
            <pc:sldMk cId="552626631" sldId="260"/>
            <ac:spMk id="4" creationId="{15F27F66-A560-A212-6783-B2C8ED4D0E67}"/>
          </ac:spMkLst>
        </pc:spChg>
      </pc:sldChg>
      <pc:sldChg chg="addSp delSp modSp new mod ord">
        <pc:chgData name="Arsam I" userId="945c4322417bfb0e" providerId="LiveId" clId="{8FF6EC96-4F45-4E1B-BDFB-D19C2DA89A83}" dt="2023-04-12T01:20:01.739" v="333"/>
        <pc:sldMkLst>
          <pc:docMk/>
          <pc:sldMk cId="2261202913" sldId="261"/>
        </pc:sldMkLst>
        <pc:spChg chg="del">
          <ac:chgData name="Arsam I" userId="945c4322417bfb0e" providerId="LiveId" clId="{8FF6EC96-4F45-4E1B-BDFB-D19C2DA89A83}" dt="2023-04-12T01:03:56.015" v="39" actId="478"/>
          <ac:spMkLst>
            <pc:docMk/>
            <pc:sldMk cId="2261202913" sldId="261"/>
            <ac:spMk id="2" creationId="{6BABC610-7788-AB88-6D89-5519B5F09FF0}"/>
          </ac:spMkLst>
        </pc:spChg>
        <pc:spChg chg="del">
          <ac:chgData name="Arsam I" userId="945c4322417bfb0e" providerId="LiveId" clId="{8FF6EC96-4F45-4E1B-BDFB-D19C2DA89A83}" dt="2023-04-12T01:03:56.991" v="40" actId="478"/>
          <ac:spMkLst>
            <pc:docMk/>
            <pc:sldMk cId="2261202913" sldId="261"/>
            <ac:spMk id="3" creationId="{12FEDC40-CEBA-2184-14EA-BABF423235F7}"/>
          </ac:spMkLst>
        </pc:spChg>
        <pc:spChg chg="add mod">
          <ac:chgData name="Arsam I" userId="945c4322417bfb0e" providerId="LiveId" clId="{8FF6EC96-4F45-4E1B-BDFB-D19C2DA89A83}" dt="2023-04-12T01:05:27.029" v="129" actId="1076"/>
          <ac:spMkLst>
            <pc:docMk/>
            <pc:sldMk cId="2261202913" sldId="261"/>
            <ac:spMk id="4" creationId="{90E1D07E-1052-5ACA-F1A6-18BC5A4568E0}"/>
          </ac:spMkLst>
        </pc:spChg>
        <pc:spChg chg="add">
          <ac:chgData name="Arsam I" userId="945c4322417bfb0e" providerId="LiveId" clId="{8FF6EC96-4F45-4E1B-BDFB-D19C2DA89A83}" dt="2023-04-12T01:04:14.938" v="60" actId="11529"/>
          <ac:spMkLst>
            <pc:docMk/>
            <pc:sldMk cId="2261202913" sldId="261"/>
            <ac:spMk id="5" creationId="{3D7A39D9-A48E-6A14-2AFE-07CC0464BB6B}"/>
          </ac:spMkLst>
        </pc:spChg>
        <pc:spChg chg="add mod">
          <ac:chgData name="Arsam I" userId="945c4322417bfb0e" providerId="LiveId" clId="{8FF6EC96-4F45-4E1B-BDFB-D19C2DA89A83}" dt="2023-04-12T01:05:26.636" v="128" actId="207"/>
          <ac:spMkLst>
            <pc:docMk/>
            <pc:sldMk cId="2261202913" sldId="261"/>
            <ac:spMk id="6" creationId="{1601EF10-1DC4-BE79-F9DF-D61C4A15E608}"/>
          </ac:spMkLst>
        </pc:spChg>
        <pc:spChg chg="add mod">
          <ac:chgData name="Arsam I" userId="945c4322417bfb0e" providerId="LiveId" clId="{8FF6EC96-4F45-4E1B-BDFB-D19C2DA89A83}" dt="2023-04-12T01:05:51.865" v="148" actId="20577"/>
          <ac:spMkLst>
            <pc:docMk/>
            <pc:sldMk cId="2261202913" sldId="261"/>
            <ac:spMk id="7" creationId="{9640C3EB-35EE-C99A-D17A-F2DFC9EB464A}"/>
          </ac:spMkLst>
        </pc:spChg>
      </pc:sldChg>
      <pc:sldChg chg="addSp delSp modSp new mod ord">
        <pc:chgData name="Arsam I" userId="945c4322417bfb0e" providerId="LiveId" clId="{8FF6EC96-4F45-4E1B-BDFB-D19C2DA89A83}" dt="2023-04-12T01:20:01.739" v="333"/>
        <pc:sldMkLst>
          <pc:docMk/>
          <pc:sldMk cId="3530261524" sldId="262"/>
        </pc:sldMkLst>
        <pc:spChg chg="del">
          <ac:chgData name="Arsam I" userId="945c4322417bfb0e" providerId="LiveId" clId="{8FF6EC96-4F45-4E1B-BDFB-D19C2DA89A83}" dt="2023-04-12T01:06:32.552" v="150" actId="478"/>
          <ac:spMkLst>
            <pc:docMk/>
            <pc:sldMk cId="3530261524" sldId="262"/>
            <ac:spMk id="2" creationId="{5434A52E-6E0E-58FE-32A4-43C54BCF4570}"/>
          </ac:spMkLst>
        </pc:spChg>
        <pc:spChg chg="del">
          <ac:chgData name="Arsam I" userId="945c4322417bfb0e" providerId="LiveId" clId="{8FF6EC96-4F45-4E1B-BDFB-D19C2DA89A83}" dt="2023-04-12T01:06:33.512" v="151" actId="478"/>
          <ac:spMkLst>
            <pc:docMk/>
            <pc:sldMk cId="3530261524" sldId="262"/>
            <ac:spMk id="3" creationId="{D2B82FAB-AD7C-908B-184E-13A2076C6C01}"/>
          </ac:spMkLst>
        </pc:spChg>
        <pc:spChg chg="add mod">
          <ac:chgData name="Arsam I" userId="945c4322417bfb0e" providerId="LiveId" clId="{8FF6EC96-4F45-4E1B-BDFB-D19C2DA89A83}" dt="2023-04-12T01:06:40.045" v="153"/>
          <ac:spMkLst>
            <pc:docMk/>
            <pc:sldMk cId="3530261524" sldId="262"/>
            <ac:spMk id="4" creationId="{ED250A86-8B96-39D5-AF61-DCB7513C5CB9}"/>
          </ac:spMkLst>
        </pc:spChg>
        <pc:spChg chg="add mod">
          <ac:chgData name="Arsam I" userId="945c4322417bfb0e" providerId="LiveId" clId="{8FF6EC96-4F45-4E1B-BDFB-D19C2DA89A83}" dt="2023-04-12T01:07:23.532" v="170" actId="1076"/>
          <ac:spMkLst>
            <pc:docMk/>
            <pc:sldMk cId="3530261524" sldId="262"/>
            <ac:spMk id="5" creationId="{A08FF419-642B-B012-1746-D690A8CAFB12}"/>
          </ac:spMkLst>
        </pc:spChg>
        <pc:spChg chg="add del">
          <ac:chgData name="Arsam I" userId="945c4322417bfb0e" providerId="LiveId" clId="{8FF6EC96-4F45-4E1B-BDFB-D19C2DA89A83}" dt="2023-04-12T01:07:16.617" v="167" actId="478"/>
          <ac:spMkLst>
            <pc:docMk/>
            <pc:sldMk cId="3530261524" sldId="262"/>
            <ac:spMk id="6" creationId="{B4CC6E89-ED83-6BE1-5E91-4619F7D26767}"/>
          </ac:spMkLst>
        </pc:spChg>
        <pc:spChg chg="add mod">
          <ac:chgData name="Arsam I" userId="945c4322417bfb0e" providerId="LiveId" clId="{8FF6EC96-4F45-4E1B-BDFB-D19C2DA89A83}" dt="2023-04-12T01:11:17.866" v="225" actId="20577"/>
          <ac:spMkLst>
            <pc:docMk/>
            <pc:sldMk cId="3530261524" sldId="262"/>
            <ac:spMk id="7" creationId="{D8B3482D-4432-7DA0-C134-83184B5171D5}"/>
          </ac:spMkLst>
        </pc:spChg>
      </pc:sldChg>
      <pc:sldChg chg="addSp modSp add ord">
        <pc:chgData name="Arsam I" userId="945c4322417bfb0e" providerId="LiveId" clId="{8FF6EC96-4F45-4E1B-BDFB-D19C2DA89A83}" dt="2023-04-12T01:20:01.739" v="333"/>
        <pc:sldMkLst>
          <pc:docMk/>
          <pc:sldMk cId="2092849136" sldId="263"/>
        </pc:sldMkLst>
        <pc:spChg chg="add mod">
          <ac:chgData name="Arsam I" userId="945c4322417bfb0e" providerId="LiveId" clId="{8FF6EC96-4F45-4E1B-BDFB-D19C2DA89A83}" dt="2023-04-12T01:06:41.037" v="154"/>
          <ac:spMkLst>
            <pc:docMk/>
            <pc:sldMk cId="2092849136" sldId="263"/>
            <ac:spMk id="2" creationId="{596D8A42-D8F1-9788-766B-551F47534BC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40A5-0662-5BA1-250B-01E5F341A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841B3-EB88-15D6-D70D-FEEF7B1C8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EFAA3-6995-AAE7-F201-EC84320D1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F03A-4C2E-4909-A77F-52D07D1F9F21}" type="datetimeFigureOut">
              <a:rPr lang="en-CA" smtClean="0"/>
              <a:t>2023-04-11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31C1C-5DDB-ED9A-CBAC-352992DB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BA58C-E6E8-4E3D-286A-24A8940F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8FF-7BCD-413B-8509-D4F4AFA47B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13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9304-1922-BCE0-59BF-5E68892A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D6DFC-B6CC-583E-731C-D62FA493A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95DA0-FE93-1617-B18E-BD2A72DD1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F03A-4C2E-4909-A77F-52D07D1F9F21}" type="datetimeFigureOut">
              <a:rPr lang="en-CA" smtClean="0"/>
              <a:t>2023-04-11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29740-856E-D1CD-AC99-D1EA6E59A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12729-B33B-9017-11C8-787E69D3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8FF-7BCD-413B-8509-D4F4AFA47B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33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7A8D5-C46E-15AF-1EB1-BD454ECF2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A0E09-0D12-BBA9-EFBB-A9DCBADF7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955F8-87E9-A464-21C2-C6680EE0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F03A-4C2E-4909-A77F-52D07D1F9F21}" type="datetimeFigureOut">
              <a:rPr lang="en-CA" smtClean="0"/>
              <a:t>2023-04-11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B4227-E996-9E42-F0A3-C231C8DA0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96983-D978-E8A7-AC9E-9AC89974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8FF-7BCD-413B-8509-D4F4AFA47B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72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7279-845F-B613-6FBB-F405A10B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D4193-EB9E-A66B-17C3-85D0C1135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B5BCC-0BA3-8729-F039-760486E8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F03A-4C2E-4909-A77F-52D07D1F9F21}" type="datetimeFigureOut">
              <a:rPr lang="en-CA" smtClean="0"/>
              <a:t>2023-04-11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F0503-F3B8-E73E-8F40-96229D33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0E705-84D5-080C-96A8-DF18985B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8FF-7BCD-413B-8509-D4F4AFA47B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1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3F626-0B21-7B10-2A72-8A4A0C45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9D356-EBDB-2BCE-68AC-D42B9DB92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04FB9-A284-6D83-E52C-864FE2CDE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F03A-4C2E-4909-A77F-52D07D1F9F21}" type="datetimeFigureOut">
              <a:rPr lang="en-CA" smtClean="0"/>
              <a:t>2023-04-11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579EC-BF0D-8B49-8F12-A34C627A6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C64C9-1279-A9DC-A3DC-9D3510F9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8FF-7BCD-413B-8509-D4F4AFA47B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237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E962-F53E-3C84-F5DA-A52111B90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C193E-BE71-9580-A466-5B3CC2497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B8110-3D00-7FB2-F14B-8D2509136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A4A14-7F27-3A44-49FB-4E6EFA85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F03A-4C2E-4909-A77F-52D07D1F9F21}" type="datetimeFigureOut">
              <a:rPr lang="en-CA" smtClean="0"/>
              <a:t>2023-04-11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F483E-8A27-5937-6DA8-7A563222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E5A50-221F-DF00-E3FD-3B4BA902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8FF-7BCD-413B-8509-D4F4AFA47B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547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E22B-806D-3C00-A243-2B02AA812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C40AD-78E8-9C49-27FE-1B0285790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57E76-70B0-E708-CDDD-60E4CCE96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943E4-5745-07C8-ADE2-9D9C205E1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D0BF8-677F-5932-0568-E3D5A6BC4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1AB992-4F90-0B9A-44F2-6D46C64B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F03A-4C2E-4909-A77F-52D07D1F9F21}" type="datetimeFigureOut">
              <a:rPr lang="en-CA" smtClean="0"/>
              <a:t>2023-04-11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E7A331-4847-D4EF-12F2-8078948C7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A1FFC-7549-A4D9-9B48-B89DE533E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8FF-7BCD-413B-8509-D4F4AFA47B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678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2328-F53E-242B-5371-DD421DF3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9AC19-C32F-7B30-D7CB-5446DFBF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F03A-4C2E-4909-A77F-52D07D1F9F21}" type="datetimeFigureOut">
              <a:rPr lang="en-CA" smtClean="0"/>
              <a:t>2023-04-11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415AA-F9DC-BE59-11C8-60301278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CD207-25CC-66B3-2617-4DAF7C58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8FF-7BCD-413B-8509-D4F4AFA47B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379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C3BA21-72E7-A4FF-43AF-B83AECD5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F03A-4C2E-4909-A77F-52D07D1F9F21}" type="datetimeFigureOut">
              <a:rPr lang="en-CA" smtClean="0"/>
              <a:t>2023-04-11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7E3D42-100F-F4DF-AD70-E16DF43B2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86A26-1C33-D4F7-B8CB-B17355BE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8FF-7BCD-413B-8509-D4F4AFA47B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724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7F4C-CEDE-F6D7-36FD-A5B1CFCB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D0154-64A0-A3DC-A6CF-9518AEDAD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3EFDA-2328-2C96-DECA-1E2736D74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31F81-C501-73EA-7300-C8B382A17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F03A-4C2E-4909-A77F-52D07D1F9F21}" type="datetimeFigureOut">
              <a:rPr lang="en-CA" smtClean="0"/>
              <a:t>2023-04-11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AE504-60F7-3943-47A1-E64B9F4A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A35FB-EA1E-4D8C-BC3E-5337A11E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8FF-7BCD-413B-8509-D4F4AFA47B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904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1A1B-D5CE-5066-03CA-070B41215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EDE947-3555-2521-220B-20CF962FC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CCF23-F845-A288-1544-B9F7C5C4E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F5248-EBB5-0F2C-4373-72F25149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F03A-4C2E-4909-A77F-52D07D1F9F21}" type="datetimeFigureOut">
              <a:rPr lang="en-CA" smtClean="0"/>
              <a:t>2023-04-11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20B98-E7B9-48AE-D858-F2AAE7D9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E0377-EC9C-4F92-D822-002562F5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8FF-7BCD-413B-8509-D4F4AFA47B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513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40491-A5A9-F038-635F-6511BD75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CECCC-2575-87E0-E007-A2E5A8996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3494A-7F53-3FEF-AEA8-878C13CDB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4F03A-4C2E-4909-A77F-52D07D1F9F21}" type="datetimeFigureOut">
              <a:rPr lang="en-CA" smtClean="0"/>
              <a:t>2023-04-11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E9C46-5915-9BD9-88AD-3C2B3184E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5A8DE-8524-42B3-D6A4-C82184C27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3C8FF-7BCD-413B-8509-D4F4AFA47B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317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05A8CF-DC4F-7BD8-D747-0E02CD879318}"/>
              </a:ext>
            </a:extLst>
          </p:cNvPr>
          <p:cNvSpPr txBox="1"/>
          <p:nvPr/>
        </p:nvSpPr>
        <p:spPr>
          <a:xfrm>
            <a:off x="83890" y="67112"/>
            <a:ext cx="157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Roadmap</a:t>
            </a:r>
            <a:endParaRPr lang="en-CA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56432BD-F2D5-CEE4-26C5-6BFA32205314}"/>
              </a:ext>
            </a:extLst>
          </p:cNvPr>
          <p:cNvGrpSpPr/>
          <p:nvPr/>
        </p:nvGrpSpPr>
        <p:grpSpPr>
          <a:xfrm>
            <a:off x="503340" y="610299"/>
            <a:ext cx="10987482" cy="5880537"/>
            <a:chOff x="503340" y="610299"/>
            <a:chExt cx="10987482" cy="588053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4E2DA4A-698D-907A-6B44-76AFD1F22566}"/>
                </a:ext>
              </a:extLst>
            </p:cNvPr>
            <p:cNvSpPr/>
            <p:nvPr/>
          </p:nvSpPr>
          <p:spPr>
            <a:xfrm>
              <a:off x="503340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  <a:endParaRPr lang="en-CA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A2C2ED1-1D06-FCD1-2CB9-64684C099DD8}"/>
                </a:ext>
              </a:extLst>
            </p:cNvPr>
            <p:cNvSpPr/>
            <p:nvPr/>
          </p:nvSpPr>
          <p:spPr>
            <a:xfrm>
              <a:off x="1291905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  <a:endParaRPr lang="en-CA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D9283DB-802D-A4D3-54BB-0A24029E5C50}"/>
                </a:ext>
              </a:extLst>
            </p:cNvPr>
            <p:cNvSpPr/>
            <p:nvPr/>
          </p:nvSpPr>
          <p:spPr>
            <a:xfrm>
              <a:off x="2080470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  <a:endParaRPr lang="en-CA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37DC154-FDCA-0A4F-C38E-0147004363BD}"/>
                </a:ext>
              </a:extLst>
            </p:cNvPr>
            <p:cNvSpPr/>
            <p:nvPr/>
          </p:nvSpPr>
          <p:spPr>
            <a:xfrm>
              <a:off x="2869035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14</a:t>
              </a:r>
              <a:endParaRPr lang="en-CA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23F0B3-45EB-06FB-1B96-E0E6F498B8BF}"/>
                </a:ext>
              </a:extLst>
            </p:cNvPr>
            <p:cNvSpPr/>
            <p:nvPr/>
          </p:nvSpPr>
          <p:spPr>
            <a:xfrm>
              <a:off x="3657600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  <a:endParaRPr lang="en-CA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42FDCA4-828D-A3A9-7444-AE60395B63A3}"/>
                </a:ext>
              </a:extLst>
            </p:cNvPr>
            <p:cNvSpPr/>
            <p:nvPr/>
          </p:nvSpPr>
          <p:spPr>
            <a:xfrm>
              <a:off x="4446165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16</a:t>
              </a:r>
              <a:endParaRPr lang="en-CA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7718F1-D1E1-36EB-9B50-AB44F4C5C1CA}"/>
                </a:ext>
              </a:extLst>
            </p:cNvPr>
            <p:cNvSpPr/>
            <p:nvPr/>
          </p:nvSpPr>
          <p:spPr>
            <a:xfrm>
              <a:off x="5234730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17</a:t>
              </a:r>
              <a:endParaRPr lang="en-CA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F10DC3F-98E3-D4B7-EFAC-9103384986CE}"/>
                </a:ext>
              </a:extLst>
            </p:cNvPr>
            <p:cNvSpPr/>
            <p:nvPr/>
          </p:nvSpPr>
          <p:spPr>
            <a:xfrm>
              <a:off x="6023295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18</a:t>
              </a:r>
              <a:endParaRPr lang="en-CA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F24D732-98C6-B1DB-CE9A-9F553DA8ED84}"/>
                </a:ext>
              </a:extLst>
            </p:cNvPr>
            <p:cNvSpPr/>
            <p:nvPr/>
          </p:nvSpPr>
          <p:spPr>
            <a:xfrm>
              <a:off x="6811860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19</a:t>
              </a:r>
              <a:endParaRPr lang="en-CA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7D4E689-B88C-BF07-C29F-E640006839CE}"/>
                </a:ext>
              </a:extLst>
            </p:cNvPr>
            <p:cNvSpPr/>
            <p:nvPr/>
          </p:nvSpPr>
          <p:spPr>
            <a:xfrm>
              <a:off x="7600425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</a:t>
              </a:r>
              <a:endParaRPr lang="en-CA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89AFA7D-FE7B-07EE-01A6-FA96E3FC11C3}"/>
                </a:ext>
              </a:extLst>
            </p:cNvPr>
            <p:cNvSpPr/>
            <p:nvPr/>
          </p:nvSpPr>
          <p:spPr>
            <a:xfrm>
              <a:off x="8388990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21</a:t>
              </a:r>
              <a:endParaRPr lang="en-CA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D42552-6FC6-6D00-25B1-290B926289D2}"/>
                </a:ext>
              </a:extLst>
            </p:cNvPr>
            <p:cNvSpPr/>
            <p:nvPr/>
          </p:nvSpPr>
          <p:spPr>
            <a:xfrm>
              <a:off x="9177555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  <a:endParaRPr lang="en-CA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0BF169D-965B-D9D9-DB89-939E8167FB2E}"/>
                </a:ext>
              </a:extLst>
            </p:cNvPr>
            <p:cNvSpPr/>
            <p:nvPr/>
          </p:nvSpPr>
          <p:spPr>
            <a:xfrm>
              <a:off x="9966120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  <a:endParaRPr lang="en-CA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5A6C994-012C-0933-B5FD-2AEB6F534D16}"/>
                </a:ext>
              </a:extLst>
            </p:cNvPr>
            <p:cNvSpPr/>
            <p:nvPr/>
          </p:nvSpPr>
          <p:spPr>
            <a:xfrm>
              <a:off x="10754685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</a:t>
              </a:r>
              <a:endParaRPr lang="en-CA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2498BB6-B7AD-E6B2-3201-62623E97BCA1}"/>
                </a:ext>
              </a:extLst>
            </p:cNvPr>
            <p:cNvCxnSpPr/>
            <p:nvPr/>
          </p:nvCxnSpPr>
          <p:spPr>
            <a:xfrm>
              <a:off x="503340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1F92171-08E6-A62B-5654-631229F254EE}"/>
                </a:ext>
              </a:extLst>
            </p:cNvPr>
            <p:cNvCxnSpPr/>
            <p:nvPr/>
          </p:nvCxnSpPr>
          <p:spPr>
            <a:xfrm>
              <a:off x="1291905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7D3474-157F-7042-D713-A4D00AC4D9F8}"/>
                </a:ext>
              </a:extLst>
            </p:cNvPr>
            <p:cNvCxnSpPr/>
            <p:nvPr/>
          </p:nvCxnSpPr>
          <p:spPr>
            <a:xfrm>
              <a:off x="2073480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4DA666D-669D-AD52-BD2D-7DEF12EE632A}"/>
                </a:ext>
              </a:extLst>
            </p:cNvPr>
            <p:cNvCxnSpPr/>
            <p:nvPr/>
          </p:nvCxnSpPr>
          <p:spPr>
            <a:xfrm>
              <a:off x="2862045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66217CD-7261-5F26-A9C9-3C324801CB2A}"/>
                </a:ext>
              </a:extLst>
            </p:cNvPr>
            <p:cNvCxnSpPr/>
            <p:nvPr/>
          </p:nvCxnSpPr>
          <p:spPr>
            <a:xfrm>
              <a:off x="3657600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BA3ABC2-BBAF-3357-B603-ABA88F034A87}"/>
                </a:ext>
              </a:extLst>
            </p:cNvPr>
            <p:cNvCxnSpPr/>
            <p:nvPr/>
          </p:nvCxnSpPr>
          <p:spPr>
            <a:xfrm>
              <a:off x="4446165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6F2872E-9C54-DAE0-20F3-6EF4E8A06DAE}"/>
                </a:ext>
              </a:extLst>
            </p:cNvPr>
            <p:cNvCxnSpPr/>
            <p:nvPr/>
          </p:nvCxnSpPr>
          <p:spPr>
            <a:xfrm>
              <a:off x="5227740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BB79A9-F024-1C4A-B66C-6D9970176D6F}"/>
                </a:ext>
              </a:extLst>
            </p:cNvPr>
            <p:cNvCxnSpPr/>
            <p:nvPr/>
          </p:nvCxnSpPr>
          <p:spPr>
            <a:xfrm>
              <a:off x="6016305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38A8FD-288F-7133-AE24-84FED22BDAAE}"/>
                </a:ext>
              </a:extLst>
            </p:cNvPr>
            <p:cNvCxnSpPr/>
            <p:nvPr/>
          </p:nvCxnSpPr>
          <p:spPr>
            <a:xfrm>
              <a:off x="6821648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41C400-F774-5729-50E9-4AD0C342A7BA}"/>
                </a:ext>
              </a:extLst>
            </p:cNvPr>
            <p:cNvCxnSpPr/>
            <p:nvPr/>
          </p:nvCxnSpPr>
          <p:spPr>
            <a:xfrm>
              <a:off x="7610213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6F8B1FC-5941-47FB-A2F5-42C0277CEF30}"/>
                </a:ext>
              </a:extLst>
            </p:cNvPr>
            <p:cNvCxnSpPr/>
            <p:nvPr/>
          </p:nvCxnSpPr>
          <p:spPr>
            <a:xfrm>
              <a:off x="8391788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1C04C42-AFAC-D172-7B35-27A3B84DF37A}"/>
                </a:ext>
              </a:extLst>
            </p:cNvPr>
            <p:cNvCxnSpPr/>
            <p:nvPr/>
          </p:nvCxnSpPr>
          <p:spPr>
            <a:xfrm>
              <a:off x="9180353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B823EF2-E483-1BBE-05F0-AA966B680BE2}"/>
                </a:ext>
              </a:extLst>
            </p:cNvPr>
            <p:cNvCxnSpPr/>
            <p:nvPr/>
          </p:nvCxnSpPr>
          <p:spPr>
            <a:xfrm>
              <a:off x="9975908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A58B11-2A5E-8F79-4282-BB5C09E7C4DA}"/>
                </a:ext>
              </a:extLst>
            </p:cNvPr>
            <p:cNvCxnSpPr/>
            <p:nvPr/>
          </p:nvCxnSpPr>
          <p:spPr>
            <a:xfrm>
              <a:off x="10764473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ED07805-7A20-0078-A410-D58978B8C270}"/>
                </a:ext>
              </a:extLst>
            </p:cNvPr>
            <p:cNvCxnSpPr/>
            <p:nvPr/>
          </p:nvCxnSpPr>
          <p:spPr>
            <a:xfrm>
              <a:off x="11490822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796B530-2AA1-58A8-5BB6-17AC9139A94C}"/>
              </a:ext>
            </a:extLst>
          </p:cNvPr>
          <p:cNvSpPr/>
          <p:nvPr/>
        </p:nvSpPr>
        <p:spPr>
          <a:xfrm>
            <a:off x="10771463" y="1110143"/>
            <a:ext cx="726349" cy="32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Presentation</a:t>
            </a:r>
            <a:endParaRPr lang="en-CA" sz="7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5636E31-0F52-193D-3DBF-2DD19F1040DF}"/>
              </a:ext>
            </a:extLst>
          </p:cNvPr>
          <p:cNvSpPr/>
          <p:nvPr/>
        </p:nvSpPr>
        <p:spPr>
          <a:xfrm>
            <a:off x="530953" y="1209675"/>
            <a:ext cx="726349" cy="32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Outline</a:t>
            </a:r>
            <a:endParaRPr lang="en-CA" sz="7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64E6354-CED3-E684-C989-023CFBF847AF}"/>
              </a:ext>
            </a:extLst>
          </p:cNvPr>
          <p:cNvSpPr/>
          <p:nvPr/>
        </p:nvSpPr>
        <p:spPr>
          <a:xfrm>
            <a:off x="2090959" y="1209675"/>
            <a:ext cx="726349" cy="32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Scope Lock-in</a:t>
            </a:r>
            <a:endParaRPr lang="en-CA" sz="7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5B6EAD2-F1A4-B0E6-E476-376E28BB9026}"/>
              </a:ext>
            </a:extLst>
          </p:cNvPr>
          <p:cNvSpPr/>
          <p:nvPr/>
        </p:nvSpPr>
        <p:spPr>
          <a:xfrm>
            <a:off x="2090258" y="1644417"/>
            <a:ext cx="726349" cy="32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Tools / Languages</a:t>
            </a:r>
            <a:endParaRPr lang="en-CA" sz="7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C536FB0-623C-3100-B4FF-2B3FB90660AE}"/>
              </a:ext>
            </a:extLst>
          </p:cNvPr>
          <p:cNvSpPr/>
          <p:nvPr/>
        </p:nvSpPr>
        <p:spPr>
          <a:xfrm>
            <a:off x="1312527" y="1209675"/>
            <a:ext cx="726349" cy="32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Data Gathering</a:t>
            </a:r>
            <a:endParaRPr lang="en-CA" sz="7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BC0F6C8-FB1A-0F61-0102-BF35700A77A2}"/>
              </a:ext>
            </a:extLst>
          </p:cNvPr>
          <p:cNvSpPr/>
          <p:nvPr/>
        </p:nvSpPr>
        <p:spPr>
          <a:xfrm>
            <a:off x="2101795" y="2081868"/>
            <a:ext cx="726349" cy="32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Division of Parts</a:t>
            </a:r>
            <a:endParaRPr lang="en-CA" sz="7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9B1CCB6-9051-EB8B-4DF1-DC6BB9FCDE39}"/>
              </a:ext>
            </a:extLst>
          </p:cNvPr>
          <p:cNvSpPr/>
          <p:nvPr/>
        </p:nvSpPr>
        <p:spPr>
          <a:xfrm>
            <a:off x="4470284" y="1110143"/>
            <a:ext cx="726349" cy="32926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Milestone 1</a:t>
            </a:r>
            <a:endParaRPr lang="en-CA" sz="7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8A47FFB-3CA3-98AA-73FB-8134D7254531}"/>
              </a:ext>
            </a:extLst>
          </p:cNvPr>
          <p:cNvSpPr/>
          <p:nvPr/>
        </p:nvSpPr>
        <p:spPr>
          <a:xfrm>
            <a:off x="7641847" y="1110143"/>
            <a:ext cx="726349" cy="32926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Milestone 3</a:t>
            </a:r>
            <a:endParaRPr lang="en-CA" sz="7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99CDE2-DFB3-765A-8642-5D19C91A1EA1}"/>
              </a:ext>
            </a:extLst>
          </p:cNvPr>
          <p:cNvSpPr/>
          <p:nvPr/>
        </p:nvSpPr>
        <p:spPr>
          <a:xfrm>
            <a:off x="6055802" y="1110143"/>
            <a:ext cx="726349" cy="32926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Milestone 2</a:t>
            </a:r>
            <a:endParaRPr lang="en-CA" sz="7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6FC2BB-24F7-34C7-97FD-7F8E2AD1284A}"/>
              </a:ext>
            </a:extLst>
          </p:cNvPr>
          <p:cNvSpPr/>
          <p:nvPr/>
        </p:nvSpPr>
        <p:spPr>
          <a:xfrm>
            <a:off x="9218452" y="1110143"/>
            <a:ext cx="726349" cy="32926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Milestone 4</a:t>
            </a:r>
            <a:endParaRPr lang="en-CA" sz="7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884D3C-E7EF-E689-6783-E4663687DAAC}"/>
              </a:ext>
            </a:extLst>
          </p:cNvPr>
          <p:cNvSpPr/>
          <p:nvPr/>
        </p:nvSpPr>
        <p:spPr>
          <a:xfrm>
            <a:off x="6039898" y="1538943"/>
            <a:ext cx="726349" cy="32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Rough draft of code</a:t>
            </a:r>
            <a:endParaRPr lang="en-CA" sz="700" dirty="0"/>
          </a:p>
        </p:txBody>
      </p:sp>
    </p:spTree>
    <p:extLst>
      <p:ext uri="{BB962C8B-B14F-4D97-AF65-F5344CB8AC3E}">
        <p14:creationId xmlns:p14="http://schemas.microsoft.com/office/powerpoint/2010/main" val="275412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27F66-A560-A212-6783-B2C8ED4D0E67}"/>
              </a:ext>
            </a:extLst>
          </p:cNvPr>
          <p:cNvSpPr txBox="1"/>
          <p:nvPr/>
        </p:nvSpPr>
        <p:spPr>
          <a:xfrm>
            <a:off x="295275" y="628650"/>
            <a:ext cx="116014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</a:t>
            </a:r>
          </a:p>
          <a:p>
            <a:pPr marL="285750" indent="-285750">
              <a:buFontTx/>
              <a:buChar char="-"/>
            </a:pPr>
            <a:r>
              <a:rPr lang="en-US" dirty="0"/>
              <a:t>Popularity of EVs across a certain area</a:t>
            </a:r>
          </a:p>
          <a:p>
            <a:pPr marL="285750" indent="-285750">
              <a:buFontTx/>
              <a:buChar char="-"/>
            </a:pPr>
            <a:r>
              <a:rPr lang="en-US" dirty="0"/>
              <a:t>Sales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Popularity of certain brands</a:t>
            </a:r>
          </a:p>
          <a:p>
            <a:pPr marL="285750" indent="-285750">
              <a:buFontTx/>
              <a:buChar char="-"/>
            </a:pPr>
            <a:r>
              <a:rPr lang="en-US" dirty="0"/>
              <a:t>Government incentives</a:t>
            </a:r>
          </a:p>
          <a:p>
            <a:pPr marL="285750" indent="-285750">
              <a:buFontTx/>
              <a:buChar char="-"/>
            </a:pPr>
            <a:r>
              <a:rPr lang="en-US" dirty="0"/>
              <a:t>Rise of demand and government mandated look-ahead </a:t>
            </a:r>
          </a:p>
          <a:p>
            <a:pPr marL="285750" indent="-285750">
              <a:buFontTx/>
              <a:buChar char="-"/>
            </a:pPr>
            <a:r>
              <a:rPr lang="en-US" dirty="0"/>
              <a:t>Charging Stations </a:t>
            </a:r>
          </a:p>
          <a:p>
            <a:pPr marL="285750" indent="-285750">
              <a:buFontTx/>
              <a:buChar char="-"/>
            </a:pPr>
            <a:r>
              <a:rPr lang="en-US" dirty="0"/>
              <a:t>Affordability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Mapping out charging stations across Canada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ChargeHUB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HUMMER?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US based data only (priority)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45BFFB-531F-4A81-245E-E4453190826D}"/>
              </a:ext>
            </a:extLst>
          </p:cNvPr>
          <p:cNvSpPr txBox="1"/>
          <p:nvPr/>
        </p:nvSpPr>
        <p:spPr>
          <a:xfrm>
            <a:off x="295275" y="114300"/>
            <a:ext cx="1089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OPTION#2 (Chosen)</a:t>
            </a:r>
            <a:endParaRPr lang="en-CA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3C67A-9951-43D3-9AC5-99A1BAD6D057}"/>
              </a:ext>
            </a:extLst>
          </p:cNvPr>
          <p:cNvSpPr txBox="1"/>
          <p:nvPr/>
        </p:nvSpPr>
        <p:spPr>
          <a:xfrm>
            <a:off x="295275" y="3995678"/>
            <a:ext cx="116014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Questions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en-US" b="1" dirty="0"/>
              <a:t>Is it time to invest in an EV? Is it a WISE investment?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Charging station requirements based on EV locations, populations, etc.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Charging station location vs government affiliations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EV sales over the last 5 years</a:t>
            </a:r>
            <a:r>
              <a:rPr lang="en-US" b="1" dirty="0">
                <a:solidFill>
                  <a:srgbClr val="00B050"/>
                </a:solidFill>
              </a:rPr>
              <a:t>(?)</a:t>
            </a:r>
            <a:r>
              <a:rPr lang="en-US" dirty="0">
                <a:solidFill>
                  <a:srgbClr val="00B050"/>
                </a:solidFill>
              </a:rPr>
              <a:t> (milestones; Russian war, external factors), and </a:t>
            </a:r>
            <a:r>
              <a:rPr lang="en-US" b="1" u="sng" dirty="0">
                <a:solidFill>
                  <a:srgbClr val="00B050"/>
                </a:solidFill>
              </a:rPr>
              <a:t>look-ahead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Impact of EVs on climate change (Gas powered car vs EV in terms of emissions)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Difference in impact between different EV types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Comparison between EV brands on efficiency, range, etc.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How many Denny’s/Tim Hortons are there vs Charging Stations?</a:t>
            </a:r>
          </a:p>
          <a:p>
            <a:pPr marL="342900" indent="-342900"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262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E1D07E-1052-5ACA-F1A6-18BC5A4568E0}"/>
              </a:ext>
            </a:extLst>
          </p:cNvPr>
          <p:cNvSpPr txBox="1"/>
          <p:nvPr/>
        </p:nvSpPr>
        <p:spPr>
          <a:xfrm>
            <a:off x="276225" y="1905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Visualization</a:t>
            </a:r>
            <a:endParaRPr lang="en-CA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D7A39D9-A48E-6A14-2AFE-07CC0464BB6B}"/>
              </a:ext>
            </a:extLst>
          </p:cNvPr>
          <p:cNvSpPr/>
          <p:nvPr/>
        </p:nvSpPr>
        <p:spPr>
          <a:xfrm>
            <a:off x="1057275" y="1657350"/>
            <a:ext cx="10039350" cy="381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01EF10-1DC4-BE79-F9DF-D61C4A15E608}"/>
              </a:ext>
            </a:extLst>
          </p:cNvPr>
          <p:cNvSpPr txBox="1"/>
          <p:nvPr/>
        </p:nvSpPr>
        <p:spPr>
          <a:xfrm>
            <a:off x="1457325" y="1743075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Map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40C3EB-35EE-C99A-D17A-F2DFC9EB464A}"/>
              </a:ext>
            </a:extLst>
          </p:cNvPr>
          <p:cNvSpPr/>
          <p:nvPr/>
        </p:nvSpPr>
        <p:spPr>
          <a:xfrm>
            <a:off x="7924800" y="457200"/>
            <a:ext cx="3100388" cy="108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Dropdown Menu: 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/>
              <a:t>EV Popularity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/>
              <a:t>Charging Station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CA" dirty="0"/>
              <a:t>Gov. Affiliation</a:t>
            </a:r>
          </a:p>
        </p:txBody>
      </p:sp>
    </p:spTree>
    <p:extLst>
      <p:ext uri="{BB962C8B-B14F-4D97-AF65-F5344CB8AC3E}">
        <p14:creationId xmlns:p14="http://schemas.microsoft.com/office/powerpoint/2010/main" val="226120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250A86-8B96-39D5-AF61-DCB7513C5CB9}"/>
              </a:ext>
            </a:extLst>
          </p:cNvPr>
          <p:cNvSpPr txBox="1"/>
          <p:nvPr/>
        </p:nvSpPr>
        <p:spPr>
          <a:xfrm>
            <a:off x="276225" y="1905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Visualization</a:t>
            </a:r>
            <a:endParaRPr lang="en-CA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8FF419-642B-B012-1746-D690A8CAFB12}"/>
              </a:ext>
            </a:extLst>
          </p:cNvPr>
          <p:cNvSpPr/>
          <p:nvPr/>
        </p:nvSpPr>
        <p:spPr>
          <a:xfrm>
            <a:off x="1514475" y="1676400"/>
            <a:ext cx="8972550" cy="4886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 Graph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B3482D-4432-7DA0-C134-83184B5171D5}"/>
              </a:ext>
            </a:extLst>
          </p:cNvPr>
          <p:cNvSpPr/>
          <p:nvPr/>
        </p:nvSpPr>
        <p:spPr>
          <a:xfrm>
            <a:off x="7915275" y="375166"/>
            <a:ext cx="3100388" cy="108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Dropdown Menu: 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/>
              <a:t>Sales Brand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/>
              <a:t>Most efficient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/>
              <a:t>Longest Range</a:t>
            </a:r>
          </a:p>
        </p:txBody>
      </p:sp>
    </p:spTree>
    <p:extLst>
      <p:ext uri="{BB962C8B-B14F-4D97-AF65-F5344CB8AC3E}">
        <p14:creationId xmlns:p14="http://schemas.microsoft.com/office/powerpoint/2010/main" val="3530261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6D8A42-D8F1-9788-766B-551F47534BCE}"/>
              </a:ext>
            </a:extLst>
          </p:cNvPr>
          <p:cNvSpPr txBox="1"/>
          <p:nvPr/>
        </p:nvSpPr>
        <p:spPr>
          <a:xfrm>
            <a:off x="276225" y="1905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Visualization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09284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D0AD2B-7796-7352-7AAD-643AAE4857A9}"/>
              </a:ext>
            </a:extLst>
          </p:cNvPr>
          <p:cNvSpPr txBox="1"/>
          <p:nvPr/>
        </p:nvSpPr>
        <p:spPr>
          <a:xfrm>
            <a:off x="323850" y="295275"/>
            <a:ext cx="115252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Brainstorming:</a:t>
            </a:r>
          </a:p>
          <a:p>
            <a:pPr marL="285750" indent="-285750">
              <a:buFontTx/>
              <a:buChar char="-"/>
            </a:pPr>
            <a:r>
              <a:rPr lang="en-US" dirty="0"/>
              <a:t>schools; at capacity schools need relief. </a:t>
            </a:r>
            <a:r>
              <a:rPr lang="en-US" b="1" dirty="0"/>
              <a:t>A tool for parents to evaluate if a school is a good fit</a:t>
            </a:r>
            <a:r>
              <a:rPr lang="en-US" dirty="0"/>
              <a:t>. (mappable)</a:t>
            </a:r>
          </a:p>
          <a:p>
            <a:r>
              <a:rPr lang="en-US" dirty="0"/>
              <a:t>	- Unique</a:t>
            </a:r>
          </a:p>
          <a:p>
            <a:r>
              <a:rPr lang="en-US" dirty="0"/>
              <a:t>	- What it means to be a good fit? Hard question – Provide information for parents to evaluate the schools based 	on testing score, proximity, a certain personal (family) criteria</a:t>
            </a:r>
          </a:p>
          <a:p>
            <a:pPr marL="285750" indent="-285750">
              <a:buFontTx/>
              <a:buChar char="-"/>
            </a:pPr>
            <a:r>
              <a:rPr lang="en-US" dirty="0"/>
              <a:t>Car theft; where about, model, why Toyota or Honda, difference in car security systems. (mappable)</a:t>
            </a:r>
          </a:p>
          <a:p>
            <a:pPr marL="285750" indent="-285750">
              <a:buFontTx/>
              <a:buChar char="-"/>
            </a:pPr>
            <a:r>
              <a:rPr lang="en-US" dirty="0"/>
              <a:t>Car performance; consumer reports</a:t>
            </a:r>
          </a:p>
          <a:p>
            <a:pPr marL="285750" indent="-285750">
              <a:buFontTx/>
              <a:buChar char="-"/>
            </a:pPr>
            <a:r>
              <a:rPr lang="en-US" dirty="0"/>
              <a:t>EV Data; </a:t>
            </a:r>
          </a:p>
          <a:p>
            <a:pPr marL="285750" indent="-285750">
              <a:buFontTx/>
              <a:buChar char="-"/>
            </a:pPr>
            <a:r>
              <a:rPr lang="en-US" dirty="0"/>
              <a:t>Real Estate; neighbor, walking score</a:t>
            </a:r>
          </a:p>
          <a:p>
            <a:r>
              <a:rPr lang="en-US" dirty="0"/>
              <a:t>	- need to diversify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810E0A-D70D-8CE5-427D-178B26E98F1F}"/>
              </a:ext>
            </a:extLst>
          </p:cNvPr>
          <p:cNvSpPr txBox="1"/>
          <p:nvPr/>
        </p:nvSpPr>
        <p:spPr>
          <a:xfrm>
            <a:off x="323850" y="4543425"/>
            <a:ext cx="1152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Unique topic. Cool way of using data.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3669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27F66-A560-A212-6783-B2C8ED4D0E67}"/>
              </a:ext>
            </a:extLst>
          </p:cNvPr>
          <p:cNvSpPr txBox="1"/>
          <p:nvPr/>
        </p:nvSpPr>
        <p:spPr>
          <a:xfrm>
            <a:off x="295275" y="638175"/>
            <a:ext cx="11601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School Criteria</a:t>
            </a:r>
          </a:p>
          <a:p>
            <a:pPr marL="285750" indent="-285750">
              <a:buFontTx/>
              <a:buChar char="-"/>
            </a:pPr>
            <a:r>
              <a:rPr lang="en-US" dirty="0"/>
              <a:t>Testing scores (samples 2-3)</a:t>
            </a:r>
          </a:p>
          <a:p>
            <a:pPr marL="285750" indent="-285750">
              <a:buFontTx/>
              <a:buChar char="-"/>
            </a:pPr>
            <a:r>
              <a:rPr lang="en-US" dirty="0"/>
              <a:t>School enrollments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Safety (crime rates at the particular area)</a:t>
            </a:r>
          </a:p>
          <a:p>
            <a:pPr marL="285750" indent="-285750">
              <a:buFontTx/>
              <a:buChar char="-"/>
            </a:pPr>
            <a:r>
              <a:rPr lang="en-US" dirty="0"/>
              <a:t>Sports</a:t>
            </a:r>
          </a:p>
          <a:p>
            <a:pPr marL="285750" indent="-285750">
              <a:buFontTx/>
              <a:buChar char="-"/>
            </a:pPr>
            <a:r>
              <a:rPr lang="en-US" dirty="0"/>
              <a:t>Area population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Private or </a:t>
            </a:r>
            <a:r>
              <a:rPr lang="en-US" b="1" dirty="0"/>
              <a:t>Public</a:t>
            </a:r>
            <a:r>
              <a:rPr lang="en-US" dirty="0"/>
              <a:t> or both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5B9BA-6350-DD62-6330-6FF11F687694}"/>
              </a:ext>
            </a:extLst>
          </p:cNvPr>
          <p:cNvSpPr txBox="1"/>
          <p:nvPr/>
        </p:nvSpPr>
        <p:spPr>
          <a:xfrm>
            <a:off x="295275" y="114300"/>
            <a:ext cx="1089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OPTION#1</a:t>
            </a:r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2834892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4F9B12-763D-EA4C-AD39-B4BFA9AE5092}"/>
              </a:ext>
            </a:extLst>
          </p:cNvPr>
          <p:cNvSpPr txBox="1"/>
          <p:nvPr/>
        </p:nvSpPr>
        <p:spPr>
          <a:xfrm>
            <a:off x="276225" y="276225"/>
            <a:ext cx="116014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Deliverables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Your visualization must include a Python Flask-powered API, </a:t>
            </a:r>
            <a:r>
              <a:rPr lang="en-US" b="0" i="0" u="sng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HTML/CSS, JavaScript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, and at least one database (SQL, MongoDB, SQLite, etc.).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Your project should fall into one of the following three tracks: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A combination of web scraping and Leaflet or </a:t>
            </a:r>
            <a:r>
              <a:rPr lang="en-US" b="0" i="0" dirty="0" err="1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Plotly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A dashboard page with multiple charts that update from the same data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A server that performs multiple manipulations on data in a database prior to visualization (</a:t>
            </a:r>
            <a:r>
              <a:rPr lang="en-US" b="1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must be approved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Your project should include at least one JS library that we did not cover.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Your project must be powered by a dataset with at least 100 records.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Your project must include some level of user-driven interaction (e.g., menus, dropdowns, textboxes).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Your final visualization should ideally include at least three views.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0041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503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Arsam I</dc:creator>
  <cp:lastModifiedBy>Arsam I</cp:lastModifiedBy>
  <cp:revision>1</cp:revision>
  <dcterms:created xsi:type="dcterms:W3CDTF">2023-04-12T00:45:04Z</dcterms:created>
  <dcterms:modified xsi:type="dcterms:W3CDTF">2023-04-12T01:24:58Z</dcterms:modified>
</cp:coreProperties>
</file>