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0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148F-9C8B-4375-BABD-A70B746D42E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6B59-79A0-445A-B33F-B0F3E73CB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COMMUNICATION SKILL OF IMRAN KHAN</a:t>
            </a:r>
            <a:endParaRPr lang="en-US" dirty="0">
              <a:latin typeface="Impact" panose="020B080603090205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86256"/>
            <a:ext cx="6206836" cy="99767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PRESENTED BY: </a:t>
            </a:r>
            <a:r>
              <a:rPr lang="en-US" sz="2000" b="1" dirty="0" smtClean="0"/>
              <a:t>ZAYYAN KHAN and ALI ROMAN</a:t>
            </a:r>
          </a:p>
          <a:p>
            <a:pPr algn="l"/>
            <a:r>
              <a:rPr lang="en-US" sz="2000" dirty="0" smtClean="0"/>
              <a:t>TO: </a:t>
            </a:r>
            <a:r>
              <a:rPr lang="en-US" sz="2000" b="1" dirty="0" smtClean="0"/>
              <a:t>SIR SARTAJ</a:t>
            </a:r>
          </a:p>
        </p:txBody>
      </p:sp>
    </p:spTree>
    <p:extLst>
      <p:ext uri="{BB962C8B-B14F-4D97-AF65-F5344CB8AC3E}">
        <p14:creationId xmlns:p14="http://schemas.microsoft.com/office/powerpoint/2010/main" val="39757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1" y="531587"/>
            <a:ext cx="9721272" cy="129302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Imran khan’s Communication Style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118" y="1824615"/>
            <a:ext cx="4260273" cy="17026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Clarity</a:t>
            </a:r>
          </a:p>
          <a:p>
            <a:pPr marL="0" indent="0" algn="ctr">
              <a:buNone/>
            </a:pPr>
            <a:r>
              <a:rPr lang="en-US" dirty="0" smtClean="0"/>
              <a:t>Imran Khan’s speeches are clear and concise, making it easy for the audience to understand his message.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1236" y="1824615"/>
            <a:ext cx="3881582" cy="1948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Authenticity</a:t>
            </a:r>
          </a:p>
          <a:p>
            <a:pPr marL="0" indent="0" algn="ctr">
              <a:buNone/>
            </a:pPr>
            <a:r>
              <a:rPr lang="en-US" dirty="0" smtClean="0"/>
              <a:t>Imran Khan’s authentic and genuine communication style helps him connect with the masses.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0913" y="3943926"/>
            <a:ext cx="4379191" cy="1909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Emotional appeal</a:t>
            </a:r>
          </a:p>
          <a:p>
            <a:pPr marL="0" indent="0" algn="ctr">
              <a:buNone/>
            </a:pPr>
            <a:r>
              <a:rPr lang="en-US" dirty="0" smtClean="0"/>
              <a:t>Imran Khan’s speeches often include emotional appeals that resonate with the audience and inspire them to take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346" y="653537"/>
            <a:ext cx="4040909" cy="129302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3604491" cy="144404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i="1" dirty="0" smtClean="0"/>
              <a:t>1.</a:t>
            </a:r>
          </a:p>
          <a:p>
            <a:pPr marL="0" indent="0" algn="ctr">
              <a:buNone/>
            </a:pPr>
            <a:r>
              <a:rPr lang="en-US" dirty="0" smtClean="0"/>
              <a:t>Using vivid imaginary and metaphors to make his message more memorable.</a:t>
            </a:r>
          </a:p>
          <a:p>
            <a:pPr algn="ctr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2691" y="3063298"/>
            <a:ext cx="3604491" cy="1444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2.</a:t>
            </a:r>
            <a:endParaRPr lang="en-US" b="1" i="1" dirty="0" smtClean="0"/>
          </a:p>
          <a:p>
            <a:pPr marL="0" indent="0" algn="ctr">
              <a:buNone/>
            </a:pPr>
            <a:r>
              <a:rPr lang="en-US" dirty="0" smtClean="0"/>
              <a:t>Using repetition to emphasize key points and create a sense of urgency.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47182" y="4522645"/>
            <a:ext cx="3604491" cy="1444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3.</a:t>
            </a:r>
          </a:p>
          <a:p>
            <a:pPr marL="0" indent="0" algn="ctr">
              <a:buNone/>
            </a:pPr>
            <a:r>
              <a:rPr lang="en-US" dirty="0" smtClean="0"/>
              <a:t>Using emotional appeals to connect with the audience.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42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90" y="386983"/>
            <a:ext cx="11360727" cy="1303704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these factors in our lives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3604491" cy="14202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1.</a:t>
            </a:r>
          </a:p>
          <a:p>
            <a:pPr marL="0" indent="0" algn="ctr">
              <a:buNone/>
            </a:pPr>
            <a:r>
              <a:rPr lang="en-US" dirty="0" smtClean="0"/>
              <a:t>Use story telling to make message more engaging &amp; memorable.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4126" y="1691119"/>
            <a:ext cx="3604491" cy="142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2</a:t>
            </a:r>
            <a:r>
              <a:rPr lang="en-US" b="1" i="1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Be Authentic and genuine.</a:t>
            </a:r>
          </a:p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46104"/>
            <a:ext cx="3604491" cy="1420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3</a:t>
            </a:r>
            <a:r>
              <a:rPr lang="en-US" b="1" i="1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Keep your speeches clear and concise.</a:t>
            </a:r>
          </a:p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82982" y="4978399"/>
            <a:ext cx="3604491" cy="142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14126" y="4046105"/>
            <a:ext cx="3604491" cy="1420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 smtClean="0"/>
              <a:t>4.</a:t>
            </a:r>
          </a:p>
          <a:p>
            <a:pPr marL="0" indent="0" algn="ctr">
              <a:buNone/>
            </a:pPr>
            <a:r>
              <a:rPr lang="en-US" dirty="0" smtClean="0"/>
              <a:t>Show passion and enthusiasm for your message.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91" y="625828"/>
            <a:ext cx="2667000" cy="129302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3509" cy="2155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1.</a:t>
            </a:r>
          </a:p>
          <a:p>
            <a:pPr marL="0" indent="0" algn="ctr">
              <a:buNone/>
            </a:pPr>
            <a:r>
              <a:rPr lang="en-US" dirty="0" smtClean="0"/>
              <a:t>Imran khan’s speech at the UNO(United nation Organization) general assembly in 2019.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99182" y="3173700"/>
            <a:ext cx="5793509" cy="2155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 smtClean="0"/>
              <a:t>2.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Imran khan victory speech after winning the 2018 Pakistan general 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7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3" y="2471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 smtClean="0"/>
              <a:t>THANK YOU!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7570075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198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Impact</vt:lpstr>
      <vt:lpstr>Tahoma</vt:lpstr>
      <vt:lpstr>Vapor Trail</vt:lpstr>
      <vt:lpstr>EFFECTIVE COMMUNICATION SKILL OF IMRAN KHAN</vt:lpstr>
      <vt:lpstr>Imran khan’s Communication Style</vt:lpstr>
      <vt:lpstr>Techniques</vt:lpstr>
      <vt:lpstr>Implementing these factors in our lives</vt:lpstr>
      <vt:lpstr>Example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 SKILL OF IMRAN KHAN</dc:title>
  <dc:creator>Arsam khan</dc:creator>
  <cp:lastModifiedBy>Arsam khan</cp:lastModifiedBy>
  <cp:revision>10</cp:revision>
  <dcterms:created xsi:type="dcterms:W3CDTF">2023-09-25T13:26:16Z</dcterms:created>
  <dcterms:modified xsi:type="dcterms:W3CDTF">2023-09-25T14:33:27Z</dcterms:modified>
</cp:coreProperties>
</file>