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1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5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1AF1-560F-4F83-9643-2565196976B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DCF9F-DD4B-47CD-BCA0-9D25A9B6F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5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8234" y="766618"/>
            <a:ext cx="3519053" cy="9144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latin typeface="Brush Script MT" panose="03060802040406070304" pitchFamily="66" charset="0"/>
              </a:rPr>
              <a:t>welcome</a:t>
            </a:r>
            <a:endParaRPr lang="en-US" sz="8000" dirty="0">
              <a:latin typeface="Brush Script MT" panose="030608020404060703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90939" y="1976581"/>
            <a:ext cx="1812696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latin typeface="Brush Script MT" panose="03060802040406070304" pitchFamily="66" charset="0"/>
              </a:rPr>
              <a:t>to</a:t>
            </a:r>
            <a:endParaRPr lang="en-US" sz="8800" dirty="0">
              <a:latin typeface="Brush Script MT" panose="03060802040406070304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06474" y="3075710"/>
            <a:ext cx="1200726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Brush Script MT" panose="03060802040406070304" pitchFamily="66" charset="0"/>
              </a:rPr>
              <a:t>the</a:t>
            </a:r>
            <a:endParaRPr lang="en-US" sz="7200" dirty="0">
              <a:latin typeface="Brush Script MT" panose="03060802040406070304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20509" y="4378036"/>
            <a:ext cx="4895271" cy="106218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>
                <a:latin typeface="Brush Script MT" panose="03060802040406070304" pitchFamily="66" charset="0"/>
              </a:rPr>
              <a:t>presentation</a:t>
            </a:r>
            <a:endParaRPr lang="en-US" sz="72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9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3344" y="849746"/>
            <a:ext cx="4673601" cy="9144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rush Script MT" panose="03060802040406070304" pitchFamily="66" charset="0"/>
              </a:rPr>
              <a:t>T</a:t>
            </a:r>
            <a:r>
              <a:rPr lang="en-US" sz="6000" dirty="0" smtClean="0">
                <a:latin typeface="Brush Script MT" panose="03060802040406070304" pitchFamily="66" charset="0"/>
              </a:rPr>
              <a:t>opic: </a:t>
            </a:r>
            <a:endParaRPr lang="en-US" sz="6000" dirty="0">
              <a:latin typeface="Brush Script MT" panose="030608020404060703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66" y="2366453"/>
            <a:ext cx="6918037" cy="30387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rush Script MT" panose="03060802040406070304" pitchFamily="66" charset="0"/>
              </a:rPr>
              <a:t>E</a:t>
            </a:r>
            <a:r>
              <a:rPr lang="en-US" sz="6000" dirty="0" smtClean="0">
                <a:latin typeface="Brush Script MT" panose="03060802040406070304" pitchFamily="66" charset="0"/>
              </a:rPr>
              <a:t>ffective communication of skills of Imran khan</a:t>
            </a:r>
            <a:endParaRPr lang="en-US" sz="60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3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090" y="517236"/>
            <a:ext cx="10233891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13527" y="1293091"/>
            <a:ext cx="333432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3526" y="2613890"/>
            <a:ext cx="7989455" cy="2974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Imran khan is a Pakistani politician and former cricketer who also served as  prime minister of </a:t>
            </a:r>
            <a:r>
              <a:rPr lang="en-US" dirty="0" err="1" smtClean="0"/>
              <a:t>Pakistan.His</a:t>
            </a:r>
            <a:r>
              <a:rPr lang="en-US" dirty="0" smtClean="0"/>
              <a:t> communication style has been praised for this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7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39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Arsam khan</dc:creator>
  <cp:lastModifiedBy>Arsam khan</cp:lastModifiedBy>
  <cp:revision>5</cp:revision>
  <dcterms:created xsi:type="dcterms:W3CDTF">2023-09-24T12:02:11Z</dcterms:created>
  <dcterms:modified xsi:type="dcterms:W3CDTF">2023-09-24T21:22:47Z</dcterms:modified>
</cp:coreProperties>
</file>