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0" r:id="rId3"/>
    <p:sldMasterId id="214748367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009880" y="1076400"/>
            <a:ext cx="671472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Phishing Awareness Training</a:t>
            </a:r>
            <a:endParaRPr lang="fr-FR" sz="3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2009880" y="2581200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ctor"/>
                <a:ea typeface="Actor"/>
              </a:rPr>
              <a:t>Learn to identify and avoid phishing scams effectively.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Recognizing Suspicious Links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Always examine URLs closely before clicking. Look for misspellings, unfamiliar domains, or slight variations that may indicate a phishing website.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Avoiding Phishing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03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Best Practices for Email Safety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Use strong, unique passwords for your accounts, enable two-factor authentication, and be cautious when opening attachments or clicking links.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62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Using Security Tools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Employ spam filters, anti-virus software, and browser extensions designed to detect phishing attempts and block malicious websites.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Reporting Phishing Attempts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Report any phishing emails to your IT department or email provider. This helps protect others and can aid in tracking down the attackers.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Response Strategies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04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What to Do If You Fall Victim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If you suspect you've fallen victim to a phishing attack, disconnect from the internet, change your passwords, and monitor your accounts for unusual activity.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71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Informing IT or Security Teams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Immediately notify your IT department or security team so they can take appropriate action and help mitigate any potential damage.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Changing Passwords and Credentials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Change passwords for any accounts that may have been compromised, and consider using a password manager to generate and store secure passwords.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Conclusions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Understanding phishing and implementing safety practices are essential steps in safeguarding your personal and organizational information against cyber threats.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Introduction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Phishing is a deceptive practice used by cybercriminals to trick individuals into disclosing sensitive information. This presentation aims to equip you with the necessary skills to recognize and avoid phishing scams.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A811037-0350-1430-46E2-1B88ECB6A6A7}"/>
              </a:ext>
            </a:extLst>
          </p:cNvPr>
          <p:cNvSpPr txBox="1">
            <a:spLocks/>
          </p:cNvSpPr>
          <p:nvPr/>
        </p:nvSpPr>
        <p:spPr>
          <a:xfrm>
            <a:off x="1305240" y="1457280"/>
            <a:ext cx="6916740" cy="17812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7200" b="1" spc="-1" dirty="0">
                <a:solidFill>
                  <a:schemeClr val="dk1"/>
                </a:solidFill>
                <a:latin typeface="Montserrat"/>
                <a:ea typeface="Montserrat"/>
              </a:rPr>
              <a:t>Thank you!</a:t>
            </a:r>
            <a:endParaRPr lang="fr-FR" sz="7200" spc="-1" dirty="0">
              <a:solidFill>
                <a:schemeClr val="dk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67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Phishing Overview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Definition of Phishing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Phishing is a cybercrime where attackers impersonate legitimate institutions via email or other communication channels to steal sensitive personal information such as usernames, passwords, and credit card details.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Types of Phishing Attacks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Common types of phishing attacks include spear phishing, which targets specific individuals, vishing (voice phishing) that uses phone calls, and smishing (SMS phishing) that uses text messages.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Importance of Awareness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Awareness is crucial in combating phishing. Understanding how these attacks work empowers individuals to recognize threats and protect their personal and organizational information.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8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Identifying Phishing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Common Signs of Phishing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Look for poor grammar, generic greetings, urgent requests for action, and suspicious URLs. These are often indicators of phishing attempts.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Checking Email Authenticity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Verify the sender's email address and look for discrepancies. Hover over links to inspect their true destination before clicking.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55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431</Words>
  <Application>Microsoft Office PowerPoint</Application>
  <PresentationFormat>On-screen Show (16:9)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Actor</vt:lpstr>
      <vt:lpstr>Arial</vt:lpstr>
      <vt:lpstr>Montserrat</vt:lpstr>
      <vt:lpstr>OpenSymbol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Phishing Awareness Training</vt:lpstr>
      <vt:lpstr>Introduction</vt:lpstr>
      <vt:lpstr>Phishing Overview</vt:lpstr>
      <vt:lpstr>Definition of Phishing</vt:lpstr>
      <vt:lpstr>Types of Phishing Attacks</vt:lpstr>
      <vt:lpstr>Importance of Awareness</vt:lpstr>
      <vt:lpstr>Identifying Phishing</vt:lpstr>
      <vt:lpstr>Common Signs of Phishing</vt:lpstr>
      <vt:lpstr>Checking Email Authenticity</vt:lpstr>
      <vt:lpstr>Recognizing Suspicious Links</vt:lpstr>
      <vt:lpstr>Avoiding Phishing</vt:lpstr>
      <vt:lpstr>Best Practices for Email Safety</vt:lpstr>
      <vt:lpstr>Using Security Tools</vt:lpstr>
      <vt:lpstr>Reporting Phishing Attempts</vt:lpstr>
      <vt:lpstr>Response Strategies</vt:lpstr>
      <vt:lpstr>What to Do If You Fall Victim</vt:lpstr>
      <vt:lpstr>Informing IT or Security Teams</vt:lpstr>
      <vt:lpstr>Changing Passwords and Credentials</vt:lpstr>
      <vt:lpstr>Conclusions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cp:lastModifiedBy>Arsany Ehab</cp:lastModifiedBy>
  <cp:revision>2</cp:revision>
  <dcterms:modified xsi:type="dcterms:W3CDTF">2025-04-01T21:00:56Z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2025-04-01T20:54:34Z</dcterms:created>
  <dc:creator>Unknown Creator</dc:creator>
  <dc:description/>
  <dc:language>en-US</dc:language>
  <cp:lastModifiedBy>Unknown Creator</cp:lastModifiedBy>
  <dcterms:modified xsi:type="dcterms:W3CDTF">2025-04-01T20:54:34Z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20</vt:r8>
  </property>
</Properties>
</file>