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31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84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77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3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66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32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72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02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66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29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7CB6-F7CB-4AB3-884B-59E1B47A4170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6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6700" y="174173"/>
            <a:ext cx="196729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Equipment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6699" y="435783"/>
            <a:ext cx="1967296" cy="24622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smtClean="0">
                <a:solidFill>
                  <a:srgbClr val="FFC000"/>
                </a:solidFill>
              </a:rPr>
              <a:t>ID (int)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PartNumber (string)</a:t>
            </a:r>
            <a:endParaRPr lang="fr-FR" sz="11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Manufacturer (string)</a:t>
            </a:r>
            <a:endParaRPr lang="fr-FR" sz="11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Name (sting)</a:t>
            </a:r>
            <a:endParaRPr lang="fr-FR" sz="11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Type (string)</a:t>
            </a:r>
            <a:endParaRPr lang="fr-FR" sz="11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Ata (int)</a:t>
            </a:r>
            <a:endParaRPr lang="fr-FR" sz="1100" baseline="300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ActivityField (String)</a:t>
            </a:r>
            <a:endParaRPr lang="fr-FR" sz="11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MechanicsGroup (string)</a:t>
            </a:r>
            <a:endParaRPr lang="fr-FR" sz="11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rgbClr val="FFC000"/>
                </a:solidFill>
              </a:rPr>
              <a:t>MaintenanceDataId (int)</a:t>
            </a:r>
            <a:endParaRPr lang="fr-FR" sz="1100" smtClean="0">
              <a:solidFill>
                <a:srgbClr val="FFC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  <a:sym typeface="Wingdings" panose="05000000000000000000" pitchFamily="2" charset="2"/>
              </a:rPr>
              <a:t>DocumentsPartNumber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rgbClr val="00B0F0"/>
                </a:solidFill>
                <a:sym typeface="Wingdings" panose="05000000000000000000" pitchFamily="2" charset="2"/>
              </a:rPr>
              <a:t>EquipmentCentersActionList (c,a;c,a)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  <a:sym typeface="Wingdings" panose="05000000000000000000" pitchFamily="2" charset="2"/>
              </a:rPr>
              <a:t>MonitoringDate (DateTime)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rgbClr val="FFC000"/>
                </a:solidFill>
                <a:sym typeface="Wingdings" panose="05000000000000000000" pitchFamily="2" charset="2"/>
              </a:rPr>
              <a:t>MonitoringUserId (int)</a:t>
            </a:r>
            <a:endParaRPr lang="fr-FR" sz="1100" smtClean="0">
              <a:solidFill>
                <a:srgbClr val="FFC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783" y="3098050"/>
            <a:ext cx="196729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782" y="3359660"/>
            <a:ext cx="1967296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smtClean="0">
                <a:solidFill>
                  <a:srgbClr val="FFC000"/>
                </a:solidFill>
              </a:rPr>
              <a:t>ID (int)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Description (string)</a:t>
            </a:r>
            <a:endParaRPr lang="fr-FR" sz="110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782" y="1974666"/>
            <a:ext cx="1967296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Center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781" y="2236276"/>
            <a:ext cx="1967297" cy="600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smtClean="0">
                <a:solidFill>
                  <a:srgbClr val="FFC000"/>
                </a:solidFill>
              </a:rPr>
              <a:t>ID (int)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Name (string)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rgbClr val="00B0F0"/>
                </a:solidFill>
              </a:rPr>
              <a:t>UserList (u;u)</a:t>
            </a:r>
            <a:endParaRPr lang="fr-FR" sz="1100" smtClean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6698" y="3918123"/>
            <a:ext cx="1967297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User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66697" y="4179733"/>
            <a:ext cx="1967298" cy="12772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smtClean="0">
                <a:solidFill>
                  <a:srgbClr val="FFC000"/>
                </a:solidFill>
              </a:rPr>
              <a:t>Id (int)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FirstName (string)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LastName (string)</a:t>
            </a:r>
            <a:endParaRPr lang="fr-FR" sz="11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UserName (string)</a:t>
            </a:r>
            <a:endParaRPr lang="fr-FR" sz="11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Password (string)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IsAdministrator (bool)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IsActive (bool)</a:t>
            </a:r>
            <a:endParaRPr lang="fr-FR" sz="110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67615" y="174173"/>
            <a:ext cx="196729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MaintenanceData</a:t>
            </a:r>
            <a:endParaRPr lang="fr-FR" sz="11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567614" y="435783"/>
            <a:ext cx="1967296" cy="22929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smtClean="0">
                <a:solidFill>
                  <a:srgbClr val="FFC000"/>
                </a:solidFill>
              </a:rPr>
              <a:t>ID (int)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Type (string)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Sender (string)</a:t>
            </a:r>
            <a:endParaRPr lang="fr-FR" sz="11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DocumentReference</a:t>
            </a:r>
            <a:r>
              <a:rPr lang="fr-FR" sz="1100" smtClean="0">
                <a:solidFill>
                  <a:schemeClr val="bg1"/>
                </a:solidFill>
              </a:rPr>
              <a:t> (sting)</a:t>
            </a:r>
            <a:endParaRPr lang="fr-FR" sz="11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DocumentPartNumber</a:t>
            </a:r>
            <a:r>
              <a:rPr lang="fr-FR" sz="1100" smtClean="0">
                <a:solidFill>
                  <a:schemeClr val="bg1"/>
                </a:solidFill>
              </a:rPr>
              <a:t> (string)</a:t>
            </a:r>
            <a:endParaRPr lang="fr-FR" sz="11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Review (string)</a:t>
            </a:r>
            <a:endParaRPr lang="fr-FR" sz="1100" baseline="300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Date</a:t>
            </a:r>
            <a:r>
              <a:rPr lang="fr-FR" sz="1100" smtClean="0">
                <a:solidFill>
                  <a:schemeClr val="bg1"/>
                </a:solidFill>
              </a:rPr>
              <a:t> (DateTime)</a:t>
            </a:r>
            <a:endParaRPr lang="fr-FR" sz="11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Name</a:t>
            </a:r>
            <a:r>
              <a:rPr lang="fr-FR" sz="1100" smtClean="0">
                <a:solidFill>
                  <a:schemeClr val="bg1"/>
                </a:solidFill>
              </a:rPr>
              <a:t> (string)</a:t>
            </a:r>
            <a:endParaRPr lang="fr-FR" sz="110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  <a:sym typeface="Wingdings" panose="05000000000000000000" pitchFamily="2" charset="2"/>
              </a:rPr>
              <a:t>OnCertificate (bool)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  <a:sym typeface="Wingdings" panose="05000000000000000000" pitchFamily="2" charset="2"/>
              </a:rPr>
              <a:t>Document (Byte[])</a:t>
            </a:r>
            <a:endParaRPr lang="fr-FR" sz="110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  <a:sym typeface="Wingdings" panose="05000000000000000000" pitchFamily="2" charset="2"/>
              </a:rPr>
              <a:t>MonitoringDate (DateTime)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rgbClr val="FFC000"/>
                </a:solidFill>
                <a:sym typeface="Wingdings" panose="05000000000000000000" pitchFamily="2" charset="2"/>
              </a:rPr>
              <a:t>MonitoringUserId (int)</a:t>
            </a:r>
            <a:endParaRPr lang="fr-FR" sz="1100" smtClean="0">
              <a:solidFill>
                <a:srgbClr val="FFC000"/>
              </a:solidFill>
              <a:sym typeface="Wingdings" panose="05000000000000000000" pitchFamily="2" charset="2"/>
            </a:endParaRPr>
          </a:p>
        </p:txBody>
      </p:sp>
      <p:cxnSp>
        <p:nvCxnSpPr>
          <p:cNvPr id="38" name="Elbow Connector 37"/>
          <p:cNvCxnSpPr>
            <a:stCxn id="9" idx="3"/>
          </p:cNvCxnSpPr>
          <p:nvPr/>
        </p:nvCxnSpPr>
        <p:spPr>
          <a:xfrm>
            <a:off x="2133078" y="2105471"/>
            <a:ext cx="1233619" cy="273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3"/>
          </p:cNvCxnSpPr>
          <p:nvPr/>
        </p:nvCxnSpPr>
        <p:spPr>
          <a:xfrm flipV="1">
            <a:off x="2133078" y="2379240"/>
            <a:ext cx="1233619" cy="849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150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</dc:creator>
  <cp:lastModifiedBy>Christophe</cp:lastModifiedBy>
  <cp:revision>18</cp:revision>
  <dcterms:created xsi:type="dcterms:W3CDTF">2016-12-22T14:52:13Z</dcterms:created>
  <dcterms:modified xsi:type="dcterms:W3CDTF">2017-01-08T10:20:09Z</dcterms:modified>
</cp:coreProperties>
</file>