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150" d="100"/>
          <a:sy n="150" d="100"/>
        </p:scale>
        <p:origin x="-5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1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84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77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3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66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2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72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02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66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29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A7CB6-F7CB-4AB3-884B-59E1B47A4170}" type="datetimeFigureOut">
              <a:rPr lang="fr-FR" smtClean="0"/>
              <a:t>23/12/2016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6B7B-913B-4758-AD07-D92D3E5CE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67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28950" y="1341581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Equipment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8949" y="1603191"/>
            <a:ext cx="1746421" cy="19543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PartNumber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Manufacturer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Ata</a:t>
            </a:r>
            <a:r>
              <a:rPr lang="fr-FR" sz="1100" baseline="30000" smtClean="0">
                <a:solidFill>
                  <a:schemeClr val="bg1"/>
                </a:solidFill>
              </a:rPr>
              <a:t>(int)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ActivityField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MechanicsGroup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DocumentsReference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  <a:sym typeface="Wingdings" panose="05000000000000000000" pitchFamily="2" charset="2"/>
              </a:rPr>
              <a:t>DocumentsPartNumber</a:t>
            </a:r>
          </a:p>
          <a:p>
            <a:pPr marL="171450" indent="-171450">
              <a:buFont typeface="Wingdings" panose="05000000000000000000" pitchFamily="2" charset="2"/>
              <a:buChar char=""/>
            </a:pPr>
            <a:r>
              <a:rPr lang="fr-FR" sz="1100" smtClean="0">
                <a:solidFill>
                  <a:srgbClr val="FF0000"/>
                </a:solidFill>
                <a:sym typeface="Wingdings" panose="05000000000000000000" pitchFamily="2" charset="2"/>
              </a:rPr>
              <a:t>EquipmentCenters</a:t>
            </a:r>
          </a:p>
          <a:p>
            <a:pPr marL="171450" indent="-171450">
              <a:buFont typeface="Wingdings" panose="05000000000000000000" pitchFamily="2" charset="2"/>
              <a:buChar char="3"/>
            </a:pPr>
            <a:r>
              <a:rPr lang="fr-FR" sz="1100" smtClean="0">
                <a:solidFill>
                  <a:srgbClr val="FF0000"/>
                </a:solidFill>
              </a:rPr>
              <a:t>EquipmentMonitoring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4775" y="393824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4774" y="655434"/>
            <a:ext cx="1746421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0819" y="393824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Center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0818" y="655434"/>
            <a:ext cx="1746421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Name</a:t>
            </a:r>
          </a:p>
          <a:p>
            <a:pPr marL="171450" indent="-171450">
              <a:buFont typeface="Wingdings" panose="05000000000000000000" pitchFamily="2" charset="2"/>
              <a:buChar char="4"/>
            </a:pPr>
            <a:r>
              <a:rPr lang="fr-FR" sz="1100" smtClean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04884" y="1680135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EquipmentMonitoring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04883" y="1941745"/>
            <a:ext cx="1746421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Date</a:t>
            </a:r>
          </a:p>
          <a:p>
            <a:pPr marL="171450" indent="-171450">
              <a:buFont typeface="Wingdings" panose="05000000000000000000" pitchFamily="2" charset="2"/>
              <a:buChar char="3"/>
            </a:pPr>
            <a:r>
              <a:rPr lang="fr-FR" sz="1100" smtClean="0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04885" y="393824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User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4884" y="655434"/>
            <a:ext cx="1746421" cy="7694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FamilyName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FirstName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UserName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20710" y="393824"/>
            <a:ext cx="174642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EquipmentCenter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20709" y="655434"/>
            <a:ext cx="1746421" cy="4308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3"/>
            </a:pPr>
            <a:r>
              <a:rPr lang="fr-FR" sz="1100" smtClean="0">
                <a:solidFill>
                  <a:srgbClr val="FF0000"/>
                </a:solidFill>
              </a:rPr>
              <a:t>Center</a:t>
            </a:r>
          </a:p>
          <a:p>
            <a:pPr marL="171450" indent="-171450">
              <a:buFont typeface="Wingdings" panose="05000000000000000000" pitchFamily="2" charset="2"/>
              <a:buChar char="4"/>
            </a:pPr>
            <a:r>
              <a:rPr lang="fr-FR" sz="1100" smtClean="0">
                <a:solidFill>
                  <a:srgbClr val="FF0000"/>
                </a:solidFill>
              </a:rPr>
              <a:t>Actions</a:t>
            </a:r>
          </a:p>
        </p:txBody>
      </p:sp>
      <p:cxnSp>
        <p:nvCxnSpPr>
          <p:cNvPr id="24" name="Straight Arrow Connector 23"/>
          <p:cNvCxnSpPr>
            <a:stCxn id="15" idx="3"/>
            <a:endCxn id="9" idx="1"/>
          </p:cNvCxnSpPr>
          <p:nvPr/>
        </p:nvCxnSpPr>
        <p:spPr>
          <a:xfrm>
            <a:off x="9951306" y="524629"/>
            <a:ext cx="329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20" idx="1"/>
          </p:cNvCxnSpPr>
          <p:nvPr/>
        </p:nvCxnSpPr>
        <p:spPr>
          <a:xfrm>
            <a:off x="5791196" y="524629"/>
            <a:ext cx="329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0"/>
            <a:endCxn id="20" idx="0"/>
          </p:cNvCxnSpPr>
          <p:nvPr/>
        </p:nvCxnSpPr>
        <p:spPr>
          <a:xfrm rot="16200000" flipV="1">
            <a:off x="9073976" y="-1686231"/>
            <a:ext cx="12700" cy="416010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  <a:endCxn id="4" idx="0"/>
          </p:cNvCxnSpPr>
          <p:nvPr/>
        </p:nvCxnSpPr>
        <p:spPr>
          <a:xfrm>
            <a:off x="6993920" y="1086321"/>
            <a:ext cx="8241" cy="25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2"/>
            <a:endCxn id="13" idx="3"/>
          </p:cNvCxnSpPr>
          <p:nvPr/>
        </p:nvCxnSpPr>
        <p:spPr>
          <a:xfrm rot="5400000">
            <a:off x="10190358" y="847268"/>
            <a:ext cx="724619" cy="1202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3" idx="1"/>
            <a:endCxn id="4" idx="3"/>
          </p:cNvCxnSpPr>
          <p:nvPr/>
        </p:nvCxnSpPr>
        <p:spPr>
          <a:xfrm rot="10800000">
            <a:off x="7875372" y="1472386"/>
            <a:ext cx="329513" cy="338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</dc:creator>
  <cp:lastModifiedBy>Christophe</cp:lastModifiedBy>
  <cp:revision>12</cp:revision>
  <dcterms:created xsi:type="dcterms:W3CDTF">2016-12-22T14:52:13Z</dcterms:created>
  <dcterms:modified xsi:type="dcterms:W3CDTF">2016-12-23T17:00:40Z</dcterms:modified>
</cp:coreProperties>
</file>