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Tomo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omo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omorrow-italic.fntdata"/><Relationship Id="rId14" Type="http://schemas.openxmlformats.org/officeDocument/2006/relationships/font" Target="fonts/Tomorrow-bold.fntdata"/><Relationship Id="rId16" Type="http://schemas.openxmlformats.org/officeDocument/2006/relationships/font" Target="fonts/Tomo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33199" y="1533113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5249"/>
              <a:buFont typeface="Tomorrow"/>
              <a:buNone/>
            </a:pPr>
            <a:r>
              <a:rPr b="1" i="0" lang="en-US" sz="5249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Introduction to Keylogger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33149" y="3864193"/>
            <a:ext cx="7477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A keylogger is a software program that records every keystroke made by a computer or mobile device user.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33099" y="4787408"/>
            <a:ext cx="7477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It can be used for monitoring user activity, capturing passwords, and other sensitive information.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707350" y="6467975"/>
            <a:ext cx="4883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omorrow"/>
                <a:ea typeface="Tomorrow"/>
                <a:cs typeface="Tomorrow"/>
                <a:sym typeface="Tomorrow"/>
              </a:rPr>
              <a:t>By</a:t>
            </a:r>
            <a:r>
              <a:rPr lang="en-US" sz="2800">
                <a:solidFill>
                  <a:schemeClr val="lt1"/>
                </a:solidFill>
                <a:latin typeface="Tomorrow"/>
                <a:ea typeface="Tomorrow"/>
                <a:cs typeface="Tomorrow"/>
                <a:sym typeface="Tomorrow"/>
              </a:rPr>
              <a:t> Arsath Farwese</a:t>
            </a:r>
            <a:endParaRPr b="0" i="0" sz="3500" u="none" cap="none" strike="noStrike">
              <a:solidFill>
                <a:schemeClr val="lt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833199" y="1215417"/>
            <a:ext cx="582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What is a keylogger?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1007269" y="3113961"/>
            <a:ext cx="1516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Capture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55313" y="3629025"/>
            <a:ext cx="3820001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capture and record keystrokes made on a device.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5735479" y="3113961"/>
            <a:ext cx="22395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264049" y="3072308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Stealthy Operation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6264124" y="3877700"/>
            <a:ext cx="3819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They operate in a hidden or stealthy manner, allowing for covert monitoring.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71788" y="5132665"/>
            <a:ext cx="22264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555313" y="5167313"/>
            <a:ext cx="28194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Types of Keyloggers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555300" y="6058930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There are hardware and software keyloggers, each with different implementations.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037993" y="2006882"/>
            <a:ext cx="7130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How the keylogger works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Collection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intercept and record user input, including keystrokes, mouse clicks, and screen captures.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7593806" y="368625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Transmission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7593806" y="4572113"/>
            <a:ext cx="500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Recorded data is usually transmitted to a predefined location for remote retrieval and analysis.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3" name="Google Shape;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833199" y="2258258"/>
            <a:ext cx="9306401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Features of the keylogger program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833200" y="3980249"/>
            <a:ext cx="4542000" cy="2192100"/>
          </a:xfrm>
          <a:prstGeom prst="roundRect">
            <a:avLst>
              <a:gd fmla="val 6696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055370" y="4089330"/>
            <a:ext cx="286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Logging Capabilities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055308" y="4878747"/>
            <a:ext cx="4097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log applications used, websites visited, and searches performed.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5597538" y="3980250"/>
            <a:ext cx="4542000" cy="2192100"/>
          </a:xfrm>
          <a:prstGeom prst="roundRect">
            <a:avLst>
              <a:gd fmla="val 6696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5779594" y="4089380"/>
            <a:ext cx="3071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Configuration Options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5819694" y="4878847"/>
            <a:ext cx="4097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Users can configure which types of information are recorded and the frequency of reports.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0" y="80675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7993" y="2180626"/>
            <a:ext cx="615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Installation and setup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3577590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2037993" y="4021927"/>
            <a:ext cx="2910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Device Compatibility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037993" y="4905394"/>
            <a:ext cx="5110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be installed on a wide range of devices, including computers and smartphones.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2" name="Google Shape;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768" y="3577590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>
            <a:off x="7481768" y="42441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Customization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7481768" y="4724519"/>
            <a:ext cx="5110639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They allow for configuration and customization based on the user's monitoring needs.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/>
          <p:nvPr/>
        </p:nvSpPr>
        <p:spPr>
          <a:xfrm>
            <a:off x="833199" y="948442"/>
            <a:ext cx="8542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Privacy and security concerns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4" name="Google Shape;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199" y="2851071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>
            <a:off x="2277428" y="285106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Breach Risks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2277391" y="3735671"/>
            <a:ext cx="7862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pose a risk of exposing sensitive and personal information.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99" y="4628555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/>
          <p:nvPr/>
        </p:nvSpPr>
        <p:spPr>
          <a:xfrm>
            <a:off x="2277428" y="4628550"/>
            <a:ext cx="4587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and Ethical Considerations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277428" y="5444193"/>
            <a:ext cx="7862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Usage of keyloggers must comply with privacy laws and ethical guidelines.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2037993" y="1043226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implications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037993" y="2181939"/>
            <a:ext cx="10554414" cy="1347907"/>
          </a:xfrm>
          <a:prstGeom prst="rect">
            <a:avLst/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2260163" y="2322790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Employee Monitoring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541181" y="2322790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Employers can legally use keyloggers to monitor employee activities, but specific laws may apply.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2260163" y="3670697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Parental monitoring 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541181" y="3670697"/>
            <a:ext cx="4829056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also be used by parents to monitor their children's online activities and ensure their safety. This includes monitoring websites visited, social media interactions, and online conversations.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2037993" y="5838468"/>
            <a:ext cx="10554414" cy="1347907"/>
          </a:xfrm>
          <a:prstGeom prst="rect">
            <a:avLst/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2260163" y="5979319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Personal Use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7541181" y="5979319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Unauthorized usage of keyloggers on personal devices may violate privacy laws and lead to legal consequences.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2121268" y="643771"/>
            <a:ext cx="7437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Conclusion and next steps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349103" y="2008584"/>
            <a:ext cx="44410" cy="5351026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2621220" y="2409885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2121277" y="2182177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295346" y="2223849"/>
            <a:ext cx="1516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3593306" y="223075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Security Measures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3593306" y="2977810"/>
            <a:ext cx="8999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Implementing robust security measures to protect against keylogger threats is crucial.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621220" y="4267617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2259270" y="4081582"/>
            <a:ext cx="22395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3593306" y="4088487"/>
            <a:ext cx="3669506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Education and Awareness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3593306" y="4835554"/>
            <a:ext cx="8999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Increasing user awareness about the risks of keyloggers and how to prevent unauthorized installation is essential.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2621220" y="6125349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2121277" y="5897642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2259866" y="5939314"/>
            <a:ext cx="22264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3593306" y="594621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Compliance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3593306" y="6426637"/>
            <a:ext cx="8999101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Organizations and individuals should ensure compliance with relevant privacy and surveillance laws.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