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bbfe3f8f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bbfe3f8f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bbfe3f8f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bbfe3f8f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bbfe3f8f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bbfe3f8f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bbfe3f8f4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bbfe3f8f4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bbfe3f8f4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bbfe3f8f4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bbfe3f8f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bbfe3f8f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bbfe3f8f4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fbbfe3f8f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bbfe3f8f4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fbbfe3f8f4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bbfe3f8f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bbfe3f8f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bbfe3f8f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bbfe3f8f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bbfe3f8f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bbfe3f8f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bbfe3f8f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bbfe3f8f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bbfe3f8f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bbfe3f8f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bbfe3f8f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bbfe3f8f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bbfe3f8f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bbfe3f8f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bbfe3f8f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bbfe3f8f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NTAXLsd_6Tmz1eFNUCOk58OkkRp57GXx/view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umye9Mbk45-ch87xLajB1-MBIqCJcdBC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FindTheSanta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Разработчики - Елена Горбунова и Булыгин Арсений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 хранятся карты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карты хранятся в файле levels.txt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этом файле каждая карты должна начинаться со строки “#level”.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Затем, на второй строке, идёт время на прохождение уровня в формате минута:секунда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Затем идет строки, состоящие из символов.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Эти символы затем конвертируются в двумерный массив из словарей и переносится в класс Level. (это класс данных)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Монстры и игрок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Классы игрока, как и монстра наследуются от класса “Entity”, благодаря чему у можно настроить управление, например у монстра под управлением подразумевается ии, а у игрока - просто прослушка клавиш и ходьба в нужные координаты, в соответствии с системой проверки столкновений.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управление реализовано с помощью клавиш W, S, A, D и правый shift.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нажатии на shift игрок ускоряется на время.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экране с уровнем шкалу ускорения показывает красная полоска.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Оптимизация отрисовки объектов, тутм удаление альфа - канала и загрузка изображение </a:t>
            </a:r>
            <a:r>
              <a:rPr lang="ru"/>
              <a:t>единожды</a:t>
            </a:r>
            <a:r>
              <a:rPr lang="ru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Обработка и отображение только части карты вокруг игрока.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Геемплей</a:t>
            </a:r>
            <a:endParaRPr/>
          </a:p>
        </p:txBody>
      </p:sp>
      <p:pic>
        <p:nvPicPr>
          <p:cNvPr id="359" name="Google Shape;359;p26" title="bandicam 2023-01-24 16-35-34-87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97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Баги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303800" y="1990050"/>
            <a:ext cx="4589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Кривость отображения объектов.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При переходе на главный экран, а затем на этот же уровень, нова карта не загружается.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AutoNum type="arabicParenR"/>
            </a:pPr>
            <a:r>
              <a:rPr lang="ru">
                <a:solidFill>
                  <a:srgbClr val="2B2B2B"/>
                </a:solidFill>
              </a:rPr>
              <a:t>Фризы при большом количестве объектов </a:t>
            </a:r>
            <a:endParaRPr>
              <a:solidFill>
                <a:srgbClr val="2B2B2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AutoNum type="arabicParenR"/>
            </a:pPr>
            <a:r>
              <a:rPr lang="ru">
                <a:solidFill>
                  <a:srgbClr val="2B2B2B"/>
                </a:solidFill>
              </a:rPr>
              <a:t>Плохое наложение объектов на 2-ом слое на сущностей </a:t>
            </a:r>
            <a:endParaRPr>
              <a:solidFill>
                <a:srgbClr val="2B2B2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AutoNum type="arabicParenR"/>
            </a:pPr>
            <a:r>
              <a:rPr lang="ru">
                <a:solidFill>
                  <a:srgbClr val="2B2B2B"/>
                </a:solidFill>
              </a:rPr>
              <a:t>Не очень хорошая реализация столкновений маленьких объектов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328" y="1674075"/>
            <a:ext cx="3250674" cy="28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много ещё предстоит делать.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 звуки, т.к игра сейчас у нас пока без звуков.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Оптимизация работы методов отрисовки.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Более разнообразный геемплей.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Исправление различных багов.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FindTheSanta - это игра, в которой вы должны собирать подарки и принести их санте.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Санту игроку, как и подарки предстоит найти на карте.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Время уровня ограничено.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Игра реализована в новогоднем стиле.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 игрок придётся спасаться от монстров на карте, благодаря возможности бегать.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и интерфейс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присутствует несколько экранов: Главный экран, который появляется при старте игры, экран выбора уровня, экран при выигрыше и экран при проигрыше.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Экраны представляют собой объекты классов сцен, между которыми можно переключаться с помощью класса загрузчика сцены.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 каждой сцены есть свой метод отрисовки. Благодаря чему её можно гибко настраивать: добавлять различные виджеты и кнопки.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экран</a:t>
            </a:r>
            <a:endParaRPr/>
          </a:p>
        </p:txBody>
      </p:sp>
      <p:pic>
        <p:nvPicPr>
          <p:cNvPr id="296" name="Google Shape;296;p16" title="bandicam 2023-01-24 05-53-38-0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050" y="15463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425" y="1982113"/>
            <a:ext cx="2877149" cy="255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выбора уровня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3988849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при выигрыше и при проигрыше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25" y="1787075"/>
            <a:ext cx="3645929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54" y="1787075"/>
            <a:ext cx="3645929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 экрана при игре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43875"/>
            <a:ext cx="3988849" cy="34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реализовано перемещение карты под игроком?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Вообще это самая главная и простая задача. Есть множество способов, но я придумал свой.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У нас есть двумерный массив, например из 1 и 0, где 1 - это стена, а 0 - воздух.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Мы рисуем объекты на экране </a:t>
            </a:r>
            <a:r>
              <a:rPr lang="ru"/>
              <a:t>в соответствии</a:t>
            </a:r>
            <a:r>
              <a:rPr lang="ru"/>
              <a:t> с желаемыми размерами и типом объекта. (Размеры исходят из зоны видимости на экране)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Просто от координаты отрисовки объекта в момент итерации отнимаем координату игрока (если мы хотим, чтоб игрок, как бы находился в левом верхнем углу)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работают столкновения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466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реализовал объекты на карте в виде словарей, в которых присутствует ключ “type”. Он отвечает за тип блока: стена, воздух, интерактивный объект. Всего 3 типа.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 получаем объект(словарь) из двумерного массива и по координатам каждой из 8 точек. И проверяем какой тип блока передо мной.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это стена то мы никуда не идём.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00" y="1810175"/>
            <a:ext cx="3179100" cy="33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