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98212bf7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98212bf7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98212bf7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98212bf7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8212bf7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8212bf7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8212bf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8212bf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8212bf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8212bf7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8212bf7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8212bf7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8212bf7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8212bf7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8212bf70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98212bf70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8212bf7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8212bf7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98212bf7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98212bf7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8212bf70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8212bf70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хостинг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Финальный проект по Flask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220000" y="4114200"/>
            <a:ext cx="15561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Булыгин Арсений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Елена Горбунова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студии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036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того, когда пользователь зарегистрировался, он может создать свою студию, перейдя на страницу “Мои студии” и нажав кнопку для создания. После происходит перенаправление на страницу заполнения формы. После того, как пользователь ввёл название, описание и выбрал изображение (аватарку) студии и нажал на кнопку “Создать”, его перенаправляет на страницу созданной студии.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575" y="1505350"/>
            <a:ext cx="3224365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видео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875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того, когда пользователь зарегистрировался, он может загрузить видео в выбранную студию, перейдя на страницу нужной студии, и нажав на кнопку “Загрузить ролик”. После также происходит перенаправление на страницу заполнения формы. После того, как пользователь ввёл название, описание  ролика, выбрал изображение с соотношением сторон 16:9, и выбрав видео источник, он может нажать на кнопку “Добавить”, его перенаправляет на страницу созданной студии.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25" y="1695475"/>
            <a:ext cx="277383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Сохранение данных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2045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Изначально планировалось, что все загруженные файлы будут сохраняться в отдельной папке в каталоге static корня проекта. и сохраняться в бд в виде таблицы Resource, содержащей id, формат, путь до файла. Однако от этой идеи пришлось отказаться, т.к любой желающий мог бы получить доступ к любым файлам. Вместо этого мы решили все загружаемые файлы преобразовывать в base64 формат, а затем сохранять полученный текст в бд всё в той же таблице 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5CF7A-BFF0-4F4C-8F26-CE97DE8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авторизации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FBF545-4429-43DF-90AD-1EB8B08E5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 авторизации написана с помощью </a:t>
            </a:r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библиотекой </a:t>
            </a:r>
            <a:r>
              <a:rPr lang="en-US" b="0" i="0" dirty="0">
                <a:solidFill>
                  <a:srgbClr val="4D4D4D"/>
                </a:solidFill>
                <a:effectLst/>
                <a:latin typeface="YS Text"/>
              </a:rPr>
              <a:t>flask-login</a:t>
            </a:r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81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0D1DB-36E3-4B56-8C56-E07BCA86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547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проекта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проект представляет из себя простой видеохостинг с возможностью загрузки и просмотра видео,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 также с возможностью создания творческих студий.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Весь интерфейс сайта состоит из 10 страниц, включая формы и страницы ошибок.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Основные страницы - это: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Популярное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Мои студии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Поиск видео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Страница самой студии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Страница для просмотра видео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“Популярное”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2900"/>
            <a:ext cx="6729537" cy="33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“Мои студии”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2900"/>
            <a:ext cx="6718685" cy="33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“Студия”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2900"/>
            <a:ext cx="6744356" cy="33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“Поиск видео”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2900"/>
            <a:ext cx="6747906" cy="33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“Поиск видео”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2900"/>
            <a:ext cx="6747906" cy="33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“Просмотр видео”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2900"/>
            <a:ext cx="6733371" cy="33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Экран (16:9)</PresentationFormat>
  <Paragraphs>30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Nunito</vt:lpstr>
      <vt:lpstr>YS Text</vt:lpstr>
      <vt:lpstr>Shift</vt:lpstr>
      <vt:lpstr>Видео хостинг</vt:lpstr>
      <vt:lpstr>Суть проекта</vt:lpstr>
      <vt:lpstr>Интерфейс</vt:lpstr>
      <vt:lpstr>Страница “Популярное”</vt:lpstr>
      <vt:lpstr>Страница “Мои студии”</vt:lpstr>
      <vt:lpstr>Страница “Студия”</vt:lpstr>
      <vt:lpstr>Страница “Поиск видео”</vt:lpstr>
      <vt:lpstr>Страница “Поиск видео”</vt:lpstr>
      <vt:lpstr>Страница “Просмотр видео”</vt:lpstr>
      <vt:lpstr>Создание студии</vt:lpstr>
      <vt:lpstr>Загрузка видео</vt:lpstr>
      <vt:lpstr>Сохранение данных</vt:lpstr>
      <vt:lpstr>Система авторизации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 хостинг</dc:title>
  <dc:creator>Студент</dc:creator>
  <cp:lastModifiedBy>Студент</cp:lastModifiedBy>
  <cp:revision>1</cp:revision>
  <dcterms:modified xsi:type="dcterms:W3CDTF">2023-04-25T14:14:57Z</dcterms:modified>
</cp:coreProperties>
</file>