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71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5742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0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85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73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58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165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433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43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5BDBC-90A5-47BC-99E0-56F4848D335B}" type="datetimeFigureOut">
              <a:rPr lang="ru-RU" smtClean="0"/>
              <a:t>14.03.2018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8C8F-79D8-49C1-9FFD-EA17CCBF68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1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0809"/>
            <a:ext cx="7772400" cy="1899642"/>
          </a:xfrm>
        </p:spPr>
        <p:txBody>
          <a:bodyPr/>
          <a:lstStyle/>
          <a:p>
            <a:r>
              <a:rPr lang="ru-RU" b="1" dirty="0" smtClean="0"/>
              <a:t>«Перестройка в СССР»</a:t>
            </a:r>
            <a:br>
              <a:rPr lang="ru-RU" b="1" dirty="0" smtClean="0"/>
            </a:br>
            <a:r>
              <a:rPr lang="ru-RU" b="1" dirty="0" smtClean="0"/>
              <a:t>1985-1991 гг.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8" y="4221088"/>
            <a:ext cx="7056784" cy="2088232"/>
          </a:xfrm>
        </p:spPr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История России, 9 класс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Тест (п.47-50)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</a:rPr>
              <a:t>Вагнер С.И.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90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926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/>
              <a:t>9</a:t>
            </a:r>
            <a:r>
              <a:rPr lang="ru-RU" b="1" dirty="0" smtClean="0"/>
              <a:t>.  </a:t>
            </a:r>
            <a:r>
              <a:rPr lang="ru-RU" b="1" dirty="0"/>
              <a:t>Установите соответствие между фамилиями руководителей СССР и периодами их пребывания у власти</a:t>
            </a:r>
          </a:p>
          <a:p>
            <a:pPr marL="0" indent="0">
              <a:buNone/>
            </a:pPr>
            <a:r>
              <a:rPr lang="ru-RU" dirty="0"/>
              <a:t>ФАМИЛИИ                                     </a:t>
            </a:r>
            <a:r>
              <a:rPr lang="ru-RU" dirty="0" smtClean="0"/>
              <a:t>ПЕРИОДЫ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А) </a:t>
            </a:r>
            <a:r>
              <a:rPr lang="ru-RU" dirty="0" err="1"/>
              <a:t>Ю.В.Андропов</a:t>
            </a:r>
            <a:r>
              <a:rPr lang="ru-RU" dirty="0"/>
              <a:t>                    </a:t>
            </a:r>
            <a:r>
              <a:rPr lang="ru-RU" dirty="0" smtClean="0"/>
              <a:t>1</a:t>
            </a:r>
            <a:r>
              <a:rPr lang="ru-RU" dirty="0"/>
              <a:t>) 1953-1964гг.</a:t>
            </a:r>
            <a:br>
              <a:rPr lang="ru-RU" dirty="0"/>
            </a:br>
            <a:r>
              <a:rPr lang="ru-RU" dirty="0"/>
              <a:t>Б) </a:t>
            </a:r>
            <a:r>
              <a:rPr lang="ru-RU" dirty="0" err="1"/>
              <a:t>Н.С.Хрущёв</a:t>
            </a:r>
            <a:r>
              <a:rPr lang="ru-RU" dirty="0"/>
              <a:t>                         </a:t>
            </a:r>
            <a:r>
              <a:rPr lang="ru-RU" dirty="0" smtClean="0"/>
              <a:t> 2</a:t>
            </a:r>
            <a:r>
              <a:rPr lang="ru-RU" dirty="0"/>
              <a:t>) 1964-1982гг.</a:t>
            </a:r>
            <a:br>
              <a:rPr lang="ru-RU" dirty="0"/>
            </a:br>
            <a:r>
              <a:rPr lang="ru-RU" dirty="0"/>
              <a:t>В) </a:t>
            </a:r>
            <a:r>
              <a:rPr lang="ru-RU" dirty="0" err="1"/>
              <a:t>М.С.Горбачёв</a:t>
            </a:r>
            <a:r>
              <a:rPr lang="ru-RU" dirty="0"/>
              <a:t>                      </a:t>
            </a:r>
            <a:r>
              <a:rPr lang="ru-RU" dirty="0" smtClean="0"/>
              <a:t>3</a:t>
            </a:r>
            <a:r>
              <a:rPr lang="ru-RU" dirty="0"/>
              <a:t>) 1982-1984гг.</a:t>
            </a:r>
            <a:br>
              <a:rPr lang="ru-RU" dirty="0"/>
            </a:br>
            <a:r>
              <a:rPr lang="ru-RU" dirty="0" smtClean="0"/>
              <a:t>                                                    4</a:t>
            </a:r>
            <a:r>
              <a:rPr lang="ru-RU" dirty="0"/>
              <a:t>) 1985-1991гг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/>
              <a:t>9</a:t>
            </a:r>
            <a:r>
              <a:rPr lang="ru-RU" b="1" dirty="0" smtClean="0"/>
              <a:t>.  </a:t>
            </a:r>
            <a:r>
              <a:rPr lang="ru-RU" b="1" dirty="0"/>
              <a:t>Установите соответствие между фамилиями деятелей культуры и сферами их деятельности.</a:t>
            </a:r>
          </a:p>
          <a:p>
            <a:pPr marL="0" indent="0">
              <a:buNone/>
            </a:pPr>
            <a:r>
              <a:rPr lang="ru-RU" dirty="0"/>
              <a:t>ФАМИЛИИ                                      СФЕРЫ ДЕЯТЕЛЬНОСТИ</a:t>
            </a:r>
          </a:p>
          <a:p>
            <a:pPr marL="0" indent="0">
              <a:buNone/>
            </a:pPr>
            <a:r>
              <a:rPr lang="ru-RU" dirty="0"/>
              <a:t>А) А. Солженицын                          1) музыка</a:t>
            </a:r>
            <a:br>
              <a:rPr lang="ru-RU" dirty="0"/>
            </a:br>
            <a:r>
              <a:rPr lang="ru-RU" dirty="0"/>
              <a:t>Б) С</a:t>
            </a:r>
            <a:r>
              <a:rPr lang="ru-RU" dirty="0" smtClean="0"/>
              <a:t>. Бондарчук</a:t>
            </a:r>
            <a:r>
              <a:rPr lang="ru-RU" dirty="0"/>
              <a:t>                               </a:t>
            </a:r>
            <a:r>
              <a:rPr lang="ru-RU" dirty="0" smtClean="0"/>
              <a:t>2</a:t>
            </a:r>
            <a:r>
              <a:rPr lang="ru-RU" dirty="0"/>
              <a:t>) кинорежиссура</a:t>
            </a:r>
            <a:br>
              <a:rPr lang="ru-RU" dirty="0"/>
            </a:br>
            <a:r>
              <a:rPr lang="ru-RU" dirty="0"/>
              <a:t>В) М</a:t>
            </a:r>
            <a:r>
              <a:rPr lang="ru-RU" dirty="0" smtClean="0"/>
              <a:t>. Ростропович</a:t>
            </a:r>
            <a:r>
              <a:rPr lang="ru-RU" dirty="0"/>
              <a:t>                         </a:t>
            </a:r>
            <a:r>
              <a:rPr lang="ru-RU" dirty="0" smtClean="0"/>
              <a:t> 3</a:t>
            </a:r>
            <a:r>
              <a:rPr lang="ru-RU" dirty="0"/>
              <a:t>) живопись</a:t>
            </a:r>
            <a:br>
              <a:rPr lang="ru-RU" dirty="0"/>
            </a:br>
            <a:r>
              <a:rPr lang="ru-RU" dirty="0" smtClean="0"/>
              <a:t>                                                            4</a:t>
            </a:r>
            <a:r>
              <a:rPr lang="ru-RU" dirty="0"/>
              <a:t>) литература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542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192688"/>
          </a:xfrm>
        </p:spPr>
        <p:txBody>
          <a:bodyPr/>
          <a:lstStyle/>
          <a:p>
            <a:pPr marL="0" indent="0">
              <a:buNone/>
            </a:pPr>
            <a:r>
              <a:rPr lang="ru-RU" sz="4000" b="1" dirty="0" smtClean="0"/>
              <a:t>10. </a:t>
            </a:r>
            <a:r>
              <a:rPr lang="ru-RU" sz="4000" b="1" dirty="0"/>
              <a:t>6-я статья Конституции СССР о руководящей и направляющей роли партии была отменена в</a:t>
            </a:r>
          </a:p>
          <a:p>
            <a:pPr marL="0" indent="0">
              <a:buNone/>
            </a:pPr>
            <a:r>
              <a:rPr lang="ru-RU" sz="4000" dirty="0" smtClean="0"/>
              <a:t>А) 1964г</a:t>
            </a:r>
            <a:r>
              <a:rPr lang="ru-RU" sz="4000" dirty="0"/>
              <a:t>.   </a:t>
            </a:r>
            <a:r>
              <a:rPr lang="ru-RU" sz="4000" dirty="0" smtClean="0"/>
              <a:t>б) </a:t>
            </a:r>
            <a:r>
              <a:rPr lang="ru-RU" sz="4000" dirty="0"/>
              <a:t>1985г.    </a:t>
            </a:r>
            <a:r>
              <a:rPr lang="ru-RU" sz="4000" dirty="0" smtClean="0"/>
              <a:t>в)  </a:t>
            </a:r>
            <a:r>
              <a:rPr lang="ru-RU" sz="4000" dirty="0"/>
              <a:t>1990г.  </a:t>
            </a:r>
            <a:r>
              <a:rPr lang="ru-RU" sz="4000" dirty="0" smtClean="0"/>
              <a:t>г) </a:t>
            </a:r>
            <a:r>
              <a:rPr lang="ru-RU" sz="4000" dirty="0"/>
              <a:t>1993г</a:t>
            </a:r>
            <a:r>
              <a:rPr lang="ru-RU" sz="4000" dirty="0" smtClean="0"/>
              <a:t>.</a:t>
            </a:r>
          </a:p>
          <a:p>
            <a:pPr marL="0" indent="0">
              <a:buNone/>
            </a:pPr>
            <a:endParaRPr lang="ru-RU" sz="4000" dirty="0" smtClean="0"/>
          </a:p>
          <a:p>
            <a:pPr marL="0" indent="0">
              <a:buNone/>
            </a:pPr>
            <a:r>
              <a:rPr lang="ru-RU" sz="4000" b="1" dirty="0" smtClean="0"/>
              <a:t>10. Распад </a:t>
            </a:r>
            <a:r>
              <a:rPr lang="ru-RU" sz="4000" b="1" dirty="0"/>
              <a:t>СССР произошел в</a:t>
            </a:r>
          </a:p>
          <a:p>
            <a:pPr marL="0" indent="0">
              <a:buNone/>
            </a:pPr>
            <a:r>
              <a:rPr lang="ru-RU" sz="4000" dirty="0" smtClean="0"/>
              <a:t>А) </a:t>
            </a:r>
            <a:r>
              <a:rPr lang="ru-RU" sz="4000" dirty="0"/>
              <a:t>1985г.   </a:t>
            </a:r>
            <a:r>
              <a:rPr lang="ru-RU" sz="4000" dirty="0" smtClean="0"/>
              <a:t>б) </a:t>
            </a:r>
            <a:r>
              <a:rPr lang="ru-RU" sz="4000" dirty="0"/>
              <a:t>1989г.   </a:t>
            </a:r>
            <a:r>
              <a:rPr lang="ru-RU" sz="4000" dirty="0" smtClean="0"/>
              <a:t>в) </a:t>
            </a:r>
            <a:r>
              <a:rPr lang="ru-RU" sz="4000" dirty="0"/>
              <a:t>1991г.    </a:t>
            </a:r>
            <a:r>
              <a:rPr lang="ru-RU" sz="4000" dirty="0" smtClean="0"/>
              <a:t>г) </a:t>
            </a:r>
            <a:r>
              <a:rPr lang="ru-RU" sz="4000" dirty="0"/>
              <a:t>1993г.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631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260648"/>
            <a:ext cx="8568952" cy="6336704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/>
              <a:t>11. Какой </a:t>
            </a:r>
            <a:r>
              <a:rPr lang="ru-RU" b="1" dirty="0"/>
              <a:t>новый орган власти появился в период перестройки?</a:t>
            </a:r>
          </a:p>
          <a:p>
            <a:pPr marL="0" indent="0">
              <a:buNone/>
            </a:pPr>
            <a:r>
              <a:rPr lang="ru-RU" dirty="0" smtClean="0"/>
              <a:t>А) Государственная </a:t>
            </a:r>
            <a:r>
              <a:rPr lang="ru-RU" dirty="0"/>
              <a:t>Дума   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Б) Верховный </a:t>
            </a:r>
            <a:r>
              <a:rPr lang="ru-RU" dirty="0"/>
              <a:t>Совет   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) </a:t>
            </a:r>
            <a:r>
              <a:rPr lang="ru-RU" dirty="0"/>
              <a:t>Съезд народных депутатов</a:t>
            </a:r>
          </a:p>
          <a:p>
            <a:pPr marL="0" indent="0">
              <a:buNone/>
            </a:pPr>
            <a:r>
              <a:rPr lang="ru-RU" dirty="0"/>
              <a:t>Г</a:t>
            </a:r>
            <a:r>
              <a:rPr lang="ru-RU" dirty="0" smtClean="0"/>
              <a:t>) </a:t>
            </a:r>
            <a:r>
              <a:rPr lang="ru-RU" dirty="0"/>
              <a:t>Государственный </a:t>
            </a:r>
            <a:r>
              <a:rPr lang="ru-RU" dirty="0" smtClean="0"/>
              <a:t>Совет</a:t>
            </a:r>
          </a:p>
          <a:p>
            <a:pPr marL="0" indent="0">
              <a:buNone/>
            </a:pPr>
            <a:r>
              <a:rPr lang="ru-RU" b="1" dirty="0" smtClean="0"/>
              <a:t>11. Разработка </a:t>
            </a:r>
            <a:r>
              <a:rPr lang="ru-RU" b="1" dirty="0"/>
              <a:t>экономической программы «500 дней»(1990г) связана с именем экономиста</a:t>
            </a:r>
          </a:p>
          <a:p>
            <a:pPr marL="0" indent="0">
              <a:buNone/>
            </a:pPr>
            <a:r>
              <a:rPr lang="ru-RU" dirty="0" smtClean="0"/>
              <a:t>А) Н.А</a:t>
            </a:r>
            <a:r>
              <a:rPr lang="ru-RU" dirty="0"/>
              <a:t>. Вознесенского  </a:t>
            </a:r>
            <a:r>
              <a:rPr lang="ru-RU" dirty="0" smtClean="0"/>
              <a:t>Б) </a:t>
            </a:r>
            <a:r>
              <a:rPr lang="ru-RU" dirty="0"/>
              <a:t>Н.И. Рыжкова  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В</a:t>
            </a:r>
            <a:r>
              <a:rPr lang="ru-RU" dirty="0" smtClean="0"/>
              <a:t>) </a:t>
            </a:r>
            <a:r>
              <a:rPr lang="ru-RU" dirty="0"/>
              <a:t>А.Н. Косыгина  </a:t>
            </a:r>
            <a:r>
              <a:rPr lang="ru-RU" dirty="0" smtClean="0"/>
              <a:t>Г) </a:t>
            </a:r>
            <a:r>
              <a:rPr lang="ru-RU" dirty="0"/>
              <a:t>Г.А. Явлинского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2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404664"/>
            <a:ext cx="8363272" cy="572149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1</a:t>
            </a:r>
            <a:r>
              <a:rPr lang="ru-RU" b="1" dirty="0" smtClean="0"/>
              <a:t>2.</a:t>
            </a:r>
            <a:r>
              <a:rPr lang="ru-RU" b="1" dirty="0"/>
              <a:t> </a:t>
            </a:r>
            <a:r>
              <a:rPr lang="ru-RU" b="1" dirty="0" smtClean="0"/>
              <a:t>Широкое </a:t>
            </a:r>
            <a:r>
              <a:rPr lang="ru-RU" b="1" dirty="0"/>
              <a:t>распространение, какого понятия в нашей стране связано с 1990г.</a:t>
            </a:r>
          </a:p>
          <a:p>
            <a:pPr marL="0" indent="0">
              <a:buNone/>
            </a:pPr>
            <a:r>
              <a:rPr lang="ru-RU" dirty="0" smtClean="0"/>
              <a:t>А)ускорение               Б) </a:t>
            </a:r>
            <a:r>
              <a:rPr lang="ru-RU" dirty="0"/>
              <a:t>дефолт  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В) </a:t>
            </a:r>
            <a:r>
              <a:rPr lang="ru-RU" dirty="0"/>
              <a:t>космополитизм   </a:t>
            </a:r>
            <a:r>
              <a:rPr lang="ru-RU" dirty="0" smtClean="0"/>
              <a:t> Г) совнархозы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12. </a:t>
            </a:r>
            <a:r>
              <a:rPr lang="ru-RU" b="1" dirty="0"/>
              <a:t>Расположи фамилии руководителей в хронологической последовательности</a:t>
            </a:r>
          </a:p>
          <a:p>
            <a:pPr marL="0" indent="0">
              <a:buNone/>
            </a:pPr>
            <a:r>
              <a:rPr lang="ru-RU" dirty="0"/>
              <a:t>А) Ю.В. Андропов  </a:t>
            </a:r>
            <a:r>
              <a:rPr lang="ru-RU" dirty="0" smtClean="0"/>
              <a:t>       Б</a:t>
            </a:r>
            <a:r>
              <a:rPr lang="ru-RU" dirty="0"/>
              <a:t>) М.С. Горбачев 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В</a:t>
            </a:r>
            <a:r>
              <a:rPr lang="ru-RU" dirty="0"/>
              <a:t>) Н.С. Хрущев   </a:t>
            </a:r>
            <a:r>
              <a:rPr lang="ru-RU" dirty="0" smtClean="0"/>
              <a:t>            Г</a:t>
            </a:r>
            <a:r>
              <a:rPr lang="ru-RU" dirty="0"/>
              <a:t>) Л.И. Брежнев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44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3367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dirty="0" smtClean="0"/>
              <a:t>13. </a:t>
            </a:r>
            <a:r>
              <a:rPr lang="ru-RU" b="1" dirty="0"/>
              <a:t>Укажите имена 3 государственных деятелей, которые занимали пост Генерального секретаря ЦК КПСС</a:t>
            </a:r>
          </a:p>
          <a:p>
            <a:pPr marL="0" indent="0">
              <a:buNone/>
            </a:pPr>
            <a:r>
              <a:rPr lang="ru-RU" dirty="0" smtClean="0"/>
              <a:t>А) Л.И</a:t>
            </a:r>
            <a:r>
              <a:rPr lang="ru-RU" dirty="0"/>
              <a:t>. Брежнев  </a:t>
            </a:r>
            <a:r>
              <a:rPr lang="ru-RU" dirty="0" smtClean="0"/>
              <a:t>  Б) </a:t>
            </a:r>
            <a:r>
              <a:rPr lang="ru-RU" dirty="0"/>
              <a:t>М.С. Горбачев  </a:t>
            </a:r>
            <a:r>
              <a:rPr lang="ru-RU" dirty="0" smtClean="0"/>
              <a:t>В) </a:t>
            </a:r>
            <a:r>
              <a:rPr lang="ru-RU" dirty="0"/>
              <a:t>А.Н. Косыгин 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Г) </a:t>
            </a:r>
            <a:r>
              <a:rPr lang="ru-RU" dirty="0"/>
              <a:t>В.М. </a:t>
            </a:r>
            <a:r>
              <a:rPr lang="ru-RU" dirty="0" smtClean="0"/>
              <a:t>Молотов   Д) </a:t>
            </a:r>
            <a:r>
              <a:rPr lang="ru-RU" dirty="0"/>
              <a:t>Ю.В. Андропов    </a:t>
            </a:r>
            <a:r>
              <a:rPr lang="ru-RU" dirty="0" smtClean="0"/>
              <a:t>Е) </a:t>
            </a:r>
            <a:r>
              <a:rPr lang="ru-RU" dirty="0"/>
              <a:t>Г.М. Маленков</a:t>
            </a:r>
          </a:p>
          <a:p>
            <a:pPr marL="0" indent="0">
              <a:buNone/>
            </a:pPr>
            <a:r>
              <a:rPr lang="ru-RU" b="1" dirty="0" smtClean="0"/>
              <a:t>13.Какие </a:t>
            </a:r>
            <a:r>
              <a:rPr lang="ru-RU" b="1" dirty="0"/>
              <a:t>3 из названных мер были осуществлены в ходе перестройки?</a:t>
            </a:r>
          </a:p>
          <a:p>
            <a:pPr marL="0" indent="0">
              <a:buNone/>
            </a:pPr>
            <a:r>
              <a:rPr lang="ru-RU" dirty="0" smtClean="0"/>
              <a:t>А) </a:t>
            </a:r>
            <a:r>
              <a:rPr lang="ru-RU" dirty="0"/>
              <a:t>созыв Съезда народных депутатов  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Б) </a:t>
            </a:r>
            <a:r>
              <a:rPr lang="ru-RU" dirty="0"/>
              <a:t>введение госприемки</a:t>
            </a:r>
          </a:p>
          <a:p>
            <a:pPr marL="0" indent="0">
              <a:buNone/>
            </a:pPr>
            <a:r>
              <a:rPr lang="ru-RU" dirty="0" smtClean="0"/>
              <a:t>В) </a:t>
            </a:r>
            <a:r>
              <a:rPr lang="ru-RU" dirty="0"/>
              <a:t>ликвидация центральных отраслевых министерств и их замена совнархозами</a:t>
            </a:r>
          </a:p>
          <a:p>
            <a:pPr marL="0" indent="0">
              <a:buNone/>
            </a:pPr>
            <a:r>
              <a:rPr lang="ru-RU" dirty="0" smtClean="0"/>
              <a:t>Г) </a:t>
            </a:r>
            <a:r>
              <a:rPr lang="ru-RU" dirty="0"/>
              <a:t>либерализация цен </a:t>
            </a:r>
            <a:r>
              <a:rPr lang="ru-RU" dirty="0" smtClean="0"/>
              <a:t>     </a:t>
            </a:r>
          </a:p>
          <a:p>
            <a:pPr marL="0" indent="0">
              <a:buNone/>
            </a:pPr>
            <a:r>
              <a:rPr lang="ru-RU" dirty="0" smtClean="0"/>
              <a:t>Д) </a:t>
            </a:r>
            <a:r>
              <a:rPr lang="ru-RU" dirty="0"/>
              <a:t>принятие закона об индивидуальной трудовой деятельности</a:t>
            </a:r>
          </a:p>
          <a:p>
            <a:pPr marL="0" indent="0">
              <a:buNone/>
            </a:pPr>
            <a:r>
              <a:rPr lang="ru-RU" dirty="0" smtClean="0"/>
              <a:t>Е) </a:t>
            </a:r>
            <a:r>
              <a:rPr lang="ru-RU" dirty="0"/>
              <a:t>создание КГБ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6587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 smtClean="0"/>
              <a:t>1-в                           1 - в, г</a:t>
            </a:r>
          </a:p>
          <a:p>
            <a:pPr marL="0" indent="0">
              <a:buNone/>
            </a:pPr>
            <a:r>
              <a:rPr lang="ru-RU" dirty="0" smtClean="0"/>
              <a:t>2-б                           2 - а</a:t>
            </a:r>
          </a:p>
          <a:p>
            <a:pPr marL="0" indent="0">
              <a:buNone/>
            </a:pPr>
            <a:r>
              <a:rPr lang="ru-RU" dirty="0" smtClean="0"/>
              <a:t>3-б                           3 - б</a:t>
            </a:r>
          </a:p>
          <a:p>
            <a:pPr marL="0" indent="0">
              <a:buNone/>
            </a:pPr>
            <a:r>
              <a:rPr lang="ru-RU" dirty="0" smtClean="0"/>
              <a:t>4-г                           4-в</a:t>
            </a:r>
          </a:p>
          <a:p>
            <a:pPr marL="0" indent="0">
              <a:buNone/>
            </a:pPr>
            <a:r>
              <a:rPr lang="ru-RU" dirty="0" smtClean="0"/>
              <a:t>5-в                           5-г</a:t>
            </a:r>
          </a:p>
          <a:p>
            <a:pPr marL="0" indent="0">
              <a:buNone/>
            </a:pPr>
            <a:r>
              <a:rPr lang="ru-RU" dirty="0" smtClean="0"/>
              <a:t>6- а3б4в2               6-а4б2в1</a:t>
            </a:r>
          </a:p>
          <a:p>
            <a:pPr marL="0" indent="0">
              <a:buNone/>
            </a:pPr>
            <a:r>
              <a:rPr lang="ru-RU" smtClean="0"/>
              <a:t>               7-а2б3в1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8-а                           8-в</a:t>
            </a:r>
          </a:p>
          <a:p>
            <a:pPr marL="0" indent="0">
              <a:buNone/>
            </a:pPr>
            <a:r>
              <a:rPr lang="ru-RU" dirty="0" smtClean="0"/>
              <a:t>9-а3б1в4                9-а4б2в1</a:t>
            </a:r>
          </a:p>
          <a:p>
            <a:pPr marL="0" indent="0">
              <a:buNone/>
            </a:pPr>
            <a:r>
              <a:rPr lang="ru-RU" dirty="0" smtClean="0"/>
              <a:t>10-в                        </a:t>
            </a:r>
            <a:r>
              <a:rPr lang="ru-RU" dirty="0" err="1" smtClean="0"/>
              <a:t>10-в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11-в                        11-г</a:t>
            </a:r>
          </a:p>
          <a:p>
            <a:pPr marL="0" indent="0">
              <a:buNone/>
            </a:pPr>
            <a:r>
              <a:rPr lang="ru-RU" dirty="0" smtClean="0"/>
              <a:t>12-а                        12-вгаб</a:t>
            </a:r>
          </a:p>
          <a:p>
            <a:pPr marL="0" indent="0">
              <a:buNone/>
            </a:pPr>
            <a:r>
              <a:rPr lang="ru-RU" dirty="0" smtClean="0"/>
              <a:t>13-абд                    </a:t>
            </a:r>
            <a:r>
              <a:rPr lang="ru-RU" dirty="0" err="1" smtClean="0"/>
              <a:t>13-абд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982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856984" cy="64087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1. Что из перечисленного можно определить как причину перестройки?</a:t>
            </a:r>
          </a:p>
          <a:p>
            <a:pPr marL="0" indent="0">
              <a:buNone/>
            </a:pPr>
            <a:r>
              <a:rPr lang="ru-RU" dirty="0"/>
              <a:t>А) обострение отношений с США в начале 80-х гг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Б) успехи социальной политики в </a:t>
            </a:r>
            <a:r>
              <a:rPr lang="ru-RU" dirty="0" smtClean="0"/>
              <a:t>СССР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В) гонка вооружений подрывала экономику </a:t>
            </a:r>
            <a:r>
              <a:rPr lang="ru-RU" dirty="0" smtClean="0"/>
              <a:t>СССР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1</a:t>
            </a:r>
            <a:r>
              <a:rPr lang="ru-RU" b="1" dirty="0" smtClean="0"/>
              <a:t>. </a:t>
            </a:r>
            <a:r>
              <a:rPr lang="ru-RU" b="1" dirty="0"/>
              <a:t>Какие реформы политической системы относятся к периоду перестройки?</a:t>
            </a:r>
          </a:p>
          <a:p>
            <a:pPr marL="0" indent="0">
              <a:buNone/>
            </a:pPr>
            <a:r>
              <a:rPr lang="ru-RU" dirty="0"/>
              <a:t>А) созыв съезда народных депутатов СССР </a:t>
            </a:r>
            <a:br>
              <a:rPr lang="ru-RU" dirty="0"/>
            </a:br>
            <a:r>
              <a:rPr lang="ru-RU" dirty="0"/>
              <a:t>Б) образование Государственной Думы</a:t>
            </a:r>
            <a:br>
              <a:rPr lang="ru-RU" dirty="0"/>
            </a:br>
            <a:r>
              <a:rPr lang="ru-RU" dirty="0"/>
              <a:t>В) введение поста Президента в стране 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Г) отмена 6-й статьи Конституции</a:t>
            </a:r>
          </a:p>
        </p:txBody>
      </p:sp>
    </p:spTree>
    <p:extLst>
      <p:ext uri="{BB962C8B-B14F-4D97-AF65-F5344CB8AC3E}">
        <p14:creationId xmlns:p14="http://schemas.microsoft.com/office/powerpoint/2010/main" val="422560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33670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2</a:t>
            </a:r>
            <a:r>
              <a:rPr lang="ru-RU" b="1" dirty="0" smtClean="0"/>
              <a:t>. </a:t>
            </a:r>
            <a:r>
              <a:rPr lang="ru-RU" b="1" dirty="0"/>
              <a:t>Найдите правильное высказывание:</a:t>
            </a:r>
          </a:p>
          <a:p>
            <a:pPr marL="0" indent="0">
              <a:buNone/>
            </a:pPr>
            <a:r>
              <a:rPr lang="ru-RU" dirty="0"/>
              <a:t>А) политические реформы в СССР привели к росту авторитета КПСС</a:t>
            </a:r>
            <a:br>
              <a:rPr lang="ru-RU" dirty="0"/>
            </a:br>
            <a:r>
              <a:rPr lang="ru-RU" dirty="0"/>
              <a:t>Б) в результате политических реформ КПСС потеряла монополию власти</a:t>
            </a:r>
            <a:br>
              <a:rPr lang="ru-RU" dirty="0"/>
            </a:br>
            <a:r>
              <a:rPr lang="ru-RU" dirty="0"/>
              <a:t>В) итогом политических реформ в СССР стало увеличение числа членов КПСС</a:t>
            </a:r>
          </a:p>
          <a:p>
            <a:pPr marL="0" indent="0">
              <a:buNone/>
            </a:pPr>
            <a:r>
              <a:rPr lang="ru-RU" b="1" dirty="0"/>
              <a:t>2</a:t>
            </a:r>
            <a:r>
              <a:rPr lang="ru-RU" b="1" dirty="0" smtClean="0"/>
              <a:t>. </a:t>
            </a:r>
            <a:r>
              <a:rPr lang="ru-RU" b="1" dirty="0"/>
              <a:t>Какая из советских республик первой заявила о своём суверенитете?</a:t>
            </a:r>
          </a:p>
          <a:p>
            <a:pPr marL="0" indent="0">
              <a:buNone/>
            </a:pPr>
            <a:r>
              <a:rPr lang="ru-RU" dirty="0"/>
              <a:t>А) Литва</a:t>
            </a:r>
            <a:br>
              <a:rPr lang="ru-RU" dirty="0"/>
            </a:br>
            <a:r>
              <a:rPr lang="ru-RU" dirty="0"/>
              <a:t>Б) Эстония </a:t>
            </a:r>
            <a:br>
              <a:rPr lang="ru-RU" dirty="0"/>
            </a:br>
            <a:r>
              <a:rPr lang="ru-RU" dirty="0"/>
              <a:t>В) Украина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11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40871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3</a:t>
            </a:r>
            <a:r>
              <a:rPr lang="ru-RU" b="1" dirty="0" smtClean="0"/>
              <a:t>. </a:t>
            </a:r>
            <a:r>
              <a:rPr lang="ru-RU" b="1" dirty="0"/>
              <a:t>Когда произошёл взрыв на Чернобыльской АЭС?</a:t>
            </a:r>
          </a:p>
          <a:p>
            <a:pPr marL="0" indent="0">
              <a:buNone/>
            </a:pPr>
            <a:r>
              <a:rPr lang="ru-RU" dirty="0"/>
              <a:t>А) 1985 г. </a:t>
            </a:r>
            <a:br>
              <a:rPr lang="ru-RU" dirty="0"/>
            </a:br>
            <a:r>
              <a:rPr lang="ru-RU" dirty="0"/>
              <a:t>Б) 1986 г. </a:t>
            </a:r>
            <a:br>
              <a:rPr lang="ru-RU" dirty="0"/>
            </a:br>
            <a:r>
              <a:rPr lang="ru-RU" dirty="0"/>
              <a:t>В) 1988 г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3</a:t>
            </a:r>
            <a:r>
              <a:rPr lang="ru-RU" b="1" dirty="0" smtClean="0"/>
              <a:t>. </a:t>
            </a:r>
            <a:r>
              <a:rPr lang="ru-RU" b="1" dirty="0"/>
              <a:t>М.С</a:t>
            </a:r>
            <a:r>
              <a:rPr lang="ru-RU" b="1" dirty="0" smtClean="0"/>
              <a:t>. Горбачёв </a:t>
            </a:r>
            <a:r>
              <a:rPr lang="ru-RU" b="1" dirty="0"/>
              <a:t>был избран Президентом СССР</a:t>
            </a:r>
          </a:p>
          <a:p>
            <a:pPr marL="0" indent="0">
              <a:buNone/>
            </a:pPr>
            <a:r>
              <a:rPr lang="ru-RU" dirty="0"/>
              <a:t>А) всенародным голосованием </a:t>
            </a:r>
            <a:br>
              <a:rPr lang="ru-RU" dirty="0"/>
            </a:br>
            <a:r>
              <a:rPr lang="ru-RU" dirty="0"/>
              <a:t>Б) съездом народных депутатов</a:t>
            </a:r>
            <a:br>
              <a:rPr lang="ru-RU" dirty="0"/>
            </a:br>
            <a:r>
              <a:rPr lang="ru-RU" dirty="0"/>
              <a:t>В) Пленумом ЦК КПСС </a:t>
            </a:r>
            <a:br>
              <a:rPr lang="ru-RU" dirty="0"/>
            </a:br>
            <a:r>
              <a:rPr lang="ru-RU" dirty="0"/>
              <a:t>Г) Государственной Думой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677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640960" cy="626469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4</a:t>
            </a:r>
            <a:r>
              <a:rPr lang="ru-RU" b="1" dirty="0" smtClean="0"/>
              <a:t>.  </a:t>
            </a:r>
            <a:r>
              <a:rPr lang="ru-RU" b="1" dirty="0"/>
              <a:t>Понятие «новое политическое мышление», появившееся в период перестройки, означает</a:t>
            </a:r>
          </a:p>
          <a:p>
            <a:pPr marL="0" indent="0">
              <a:buNone/>
            </a:pPr>
            <a:r>
              <a:rPr lang="ru-RU" dirty="0"/>
              <a:t>А) использование военной силы в решении спорных вопросов</a:t>
            </a:r>
            <a:br>
              <a:rPr lang="ru-RU" dirty="0"/>
            </a:br>
            <a:r>
              <a:rPr lang="ru-RU" dirty="0"/>
              <a:t>Б) свёртывание торговых отношений со странами Запада</a:t>
            </a:r>
            <a:br>
              <a:rPr lang="ru-RU" dirty="0"/>
            </a:br>
            <a:r>
              <a:rPr lang="ru-RU" dirty="0"/>
              <a:t>В) восстановление «железного занавеса» </a:t>
            </a:r>
            <a:br>
              <a:rPr lang="ru-RU" dirty="0"/>
            </a:br>
            <a:r>
              <a:rPr lang="ru-RU" dirty="0"/>
              <a:t>Г) нормализация отношений Восток-Запад через </a:t>
            </a:r>
            <a:r>
              <a:rPr lang="ru-RU" dirty="0" smtClean="0"/>
              <a:t>разоружение</a:t>
            </a:r>
          </a:p>
          <a:p>
            <a:pPr marL="0" indent="0">
              <a:buNone/>
            </a:pPr>
            <a:r>
              <a:rPr lang="ru-RU" b="1" dirty="0"/>
              <a:t>4</a:t>
            </a:r>
            <a:r>
              <a:rPr lang="ru-RU" b="1" dirty="0" smtClean="0"/>
              <a:t>. </a:t>
            </a:r>
            <a:r>
              <a:rPr lang="ru-RU" b="1" dirty="0"/>
              <a:t>Какое из названных понятий относится к политической жизни в СССР в период перестройки?</a:t>
            </a:r>
          </a:p>
          <a:p>
            <a:pPr marL="0" indent="0">
              <a:buNone/>
            </a:pPr>
            <a:r>
              <a:rPr lang="ru-RU" dirty="0"/>
              <a:t>А) «антипартийная группа» </a:t>
            </a:r>
            <a:br>
              <a:rPr lang="ru-RU" dirty="0"/>
            </a:br>
            <a:r>
              <a:rPr lang="ru-RU" dirty="0"/>
              <a:t>Б) идеологический диктат</a:t>
            </a:r>
            <a:br>
              <a:rPr lang="ru-RU" dirty="0"/>
            </a:br>
            <a:r>
              <a:rPr lang="ru-RU" dirty="0"/>
              <a:t>В) многопартийность </a:t>
            </a:r>
            <a:br>
              <a:rPr lang="ru-RU" dirty="0"/>
            </a:br>
            <a:r>
              <a:rPr lang="ru-RU" dirty="0"/>
              <a:t>Г) общество развитого социализма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082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332656"/>
            <a:ext cx="8712968" cy="61926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5</a:t>
            </a:r>
            <a:r>
              <a:rPr lang="ru-RU" b="1" dirty="0" smtClean="0"/>
              <a:t>. </a:t>
            </a:r>
            <a:r>
              <a:rPr lang="ru-RU" b="1" dirty="0"/>
              <a:t>Законы СССР «О кооперации» и «Об аренде и арендных отношениях в СССР» были приняты во время правления</a:t>
            </a:r>
          </a:p>
          <a:p>
            <a:pPr marL="0" indent="0">
              <a:buNone/>
            </a:pPr>
            <a:r>
              <a:rPr lang="ru-RU" dirty="0"/>
              <a:t>А) </a:t>
            </a:r>
            <a:r>
              <a:rPr lang="ru-RU" dirty="0" err="1"/>
              <a:t>Л.И.Брежнева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Б) </a:t>
            </a:r>
            <a:r>
              <a:rPr lang="ru-RU" dirty="0" err="1"/>
              <a:t>Ю.В.Андропова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В) </a:t>
            </a:r>
            <a:r>
              <a:rPr lang="ru-RU" dirty="0" err="1"/>
              <a:t>М.С.Горбачёва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Г) </a:t>
            </a:r>
            <a:r>
              <a:rPr lang="ru-RU" dirty="0" err="1"/>
              <a:t>Б.Н.Ельцина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5</a:t>
            </a:r>
            <a:r>
              <a:rPr lang="ru-RU" b="1" dirty="0" smtClean="0"/>
              <a:t>. </a:t>
            </a:r>
            <a:r>
              <a:rPr lang="ru-RU" b="1" dirty="0"/>
              <a:t>Понятия «перестройка», «ускорение», «гласность» связаны с политикой</a:t>
            </a:r>
          </a:p>
          <a:p>
            <a:pPr marL="0" indent="0">
              <a:buNone/>
            </a:pPr>
            <a:r>
              <a:rPr lang="ru-RU" dirty="0"/>
              <a:t>А) </a:t>
            </a:r>
            <a:r>
              <a:rPr lang="ru-RU" dirty="0" err="1"/>
              <a:t>Н.С.Хрущёва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Б) </a:t>
            </a:r>
            <a:r>
              <a:rPr lang="ru-RU" dirty="0" err="1"/>
              <a:t>Л.И.Брежнева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В) </a:t>
            </a:r>
            <a:r>
              <a:rPr lang="ru-RU" dirty="0" err="1"/>
              <a:t>Ю.В.Андропова</a:t>
            </a:r>
            <a:r>
              <a:rPr lang="ru-RU" dirty="0"/>
              <a:t>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Г) </a:t>
            </a:r>
            <a:r>
              <a:rPr lang="ru-RU" dirty="0" err="1"/>
              <a:t>М.С.Горбачёва</a:t>
            </a:r>
            <a:r>
              <a:rPr lang="ru-RU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0519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6</a:t>
            </a:r>
            <a:r>
              <a:rPr lang="ru-RU" b="1" dirty="0" smtClean="0"/>
              <a:t>. Установите соответствие между фамилиями руководителей СССР и периодами их пребывания у власти</a:t>
            </a:r>
          </a:p>
          <a:p>
            <a:pPr marL="0" indent="0">
              <a:buNone/>
            </a:pPr>
            <a:r>
              <a:rPr lang="ru-RU" dirty="0" smtClean="0"/>
              <a:t>ФАМИЛИИ                                                    ПЕРИОДЫ</a:t>
            </a:r>
          </a:p>
          <a:p>
            <a:pPr marL="0" indent="0">
              <a:buNone/>
            </a:pPr>
            <a:r>
              <a:rPr lang="ru-RU" dirty="0" smtClean="0"/>
              <a:t>А) </a:t>
            </a:r>
            <a:r>
              <a:rPr lang="ru-RU" dirty="0" err="1" smtClean="0"/>
              <a:t>Н.С.Хрущёв</a:t>
            </a:r>
            <a:r>
              <a:rPr lang="ru-RU" dirty="0" smtClean="0"/>
              <a:t>                                             1) 1982-1984гг.</a:t>
            </a:r>
            <a:br>
              <a:rPr lang="ru-RU" dirty="0" smtClean="0"/>
            </a:br>
            <a:r>
              <a:rPr lang="ru-RU" dirty="0" smtClean="0"/>
              <a:t>Б) </a:t>
            </a:r>
            <a:r>
              <a:rPr lang="ru-RU" dirty="0" err="1" smtClean="0"/>
              <a:t>М.С.Горбачёв</a:t>
            </a:r>
            <a:r>
              <a:rPr lang="ru-RU" dirty="0" smtClean="0"/>
              <a:t>                                          2) 1964-1982гг.</a:t>
            </a:r>
            <a:br>
              <a:rPr lang="ru-RU" dirty="0" smtClean="0"/>
            </a:br>
            <a:r>
              <a:rPr lang="ru-RU" dirty="0" smtClean="0"/>
              <a:t>В) </a:t>
            </a:r>
            <a:r>
              <a:rPr lang="ru-RU" dirty="0" err="1" smtClean="0"/>
              <a:t>Л.И.Брежнев</a:t>
            </a:r>
            <a:r>
              <a:rPr lang="ru-RU" dirty="0" smtClean="0"/>
              <a:t>                                           3) 1953-1964гг.</a:t>
            </a:r>
            <a:br>
              <a:rPr lang="ru-RU" dirty="0" smtClean="0"/>
            </a:br>
            <a:r>
              <a:rPr lang="ru-RU" dirty="0" smtClean="0"/>
              <a:t>                                                                        4) 1985-1991гг.</a:t>
            </a:r>
          </a:p>
          <a:p>
            <a:pPr marL="0" indent="0">
              <a:buNone/>
            </a:pPr>
            <a:r>
              <a:rPr lang="ru-RU" b="1" dirty="0"/>
              <a:t>6</a:t>
            </a:r>
            <a:r>
              <a:rPr lang="ru-RU" b="1" dirty="0" smtClean="0"/>
              <a:t>. Установите соответствие между понятиями и периодами, с которыми они связаны</a:t>
            </a:r>
          </a:p>
          <a:p>
            <a:pPr marL="0" indent="0">
              <a:buNone/>
            </a:pPr>
            <a:r>
              <a:rPr lang="ru-RU" dirty="0" smtClean="0"/>
              <a:t>ПОНЯТИЯ                                                    ПЕРИОДЫ</a:t>
            </a:r>
          </a:p>
          <a:p>
            <a:pPr marL="0" indent="0">
              <a:buNone/>
            </a:pPr>
            <a:r>
              <a:rPr lang="ru-RU" dirty="0" smtClean="0"/>
              <a:t>А) перестройка                                       1) 1945-1953гг.</a:t>
            </a:r>
            <a:br>
              <a:rPr lang="ru-RU" dirty="0" smtClean="0"/>
            </a:br>
            <a:r>
              <a:rPr lang="ru-RU" dirty="0" smtClean="0"/>
              <a:t>Б) </a:t>
            </a:r>
            <a:r>
              <a:rPr lang="ru-RU" dirty="0" err="1" smtClean="0"/>
              <a:t>десталинизация</a:t>
            </a:r>
            <a:r>
              <a:rPr lang="ru-RU" dirty="0" smtClean="0"/>
              <a:t>                                2) 1953-1964гг.</a:t>
            </a:r>
            <a:br>
              <a:rPr lang="ru-RU" dirty="0" smtClean="0"/>
            </a:br>
            <a:r>
              <a:rPr lang="ru-RU" dirty="0" smtClean="0"/>
              <a:t>В) сталинизм                                           3) 1965-1985гг.</a:t>
            </a:r>
          </a:p>
          <a:p>
            <a:pPr marL="0" indent="0">
              <a:buNone/>
            </a:pPr>
            <a:r>
              <a:rPr lang="ru-RU" dirty="0" smtClean="0"/>
              <a:t>                                                                    4</a:t>
            </a:r>
            <a:r>
              <a:rPr lang="ru-RU" dirty="0"/>
              <a:t>) 1985-1991гг.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3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332656"/>
            <a:ext cx="8784976" cy="6192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7</a:t>
            </a:r>
            <a:r>
              <a:rPr lang="ru-RU" b="1" dirty="0" smtClean="0"/>
              <a:t>. Установите </a:t>
            </a:r>
            <a:r>
              <a:rPr lang="ru-RU" b="1" dirty="0"/>
              <a:t>соответствие между фамилиями советских руководителей и концепциями, которые они выдвигали.</a:t>
            </a:r>
          </a:p>
          <a:p>
            <a:pPr marL="0" indent="0">
              <a:buNone/>
            </a:pPr>
            <a:r>
              <a:rPr lang="ru-RU" b="1" dirty="0"/>
              <a:t>ФАМИЛИИ </a:t>
            </a:r>
            <a:r>
              <a:rPr lang="ru-RU" dirty="0"/>
              <a:t>                               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А) М.С. Горбачёв           </a:t>
            </a:r>
            <a:br>
              <a:rPr lang="ru-RU" dirty="0" smtClean="0"/>
            </a:br>
            <a:r>
              <a:rPr lang="ru-RU" dirty="0" smtClean="0"/>
              <a:t>Б) Л.И. Брежнев                             </a:t>
            </a:r>
            <a:br>
              <a:rPr lang="ru-RU" dirty="0" smtClean="0"/>
            </a:br>
            <a:r>
              <a:rPr lang="ru-RU" dirty="0" smtClean="0"/>
              <a:t>В) В.В. Путин </a:t>
            </a:r>
          </a:p>
          <a:p>
            <a:pPr marL="0" indent="0">
              <a:buNone/>
            </a:pPr>
            <a:r>
              <a:rPr lang="ru-RU" dirty="0" smtClean="0"/>
              <a:t> </a:t>
            </a:r>
            <a:r>
              <a:rPr lang="ru-RU" b="1" dirty="0" smtClean="0"/>
              <a:t>КОНЦЕПЦИИ</a:t>
            </a:r>
          </a:p>
          <a:p>
            <a:pPr marL="0" indent="0">
              <a:buNone/>
            </a:pPr>
            <a:r>
              <a:rPr lang="ru-RU" dirty="0" smtClean="0"/>
              <a:t>1) достижение политической стабильности в обществе</a:t>
            </a:r>
          </a:p>
          <a:p>
            <a:pPr marL="0" indent="0">
              <a:buNone/>
            </a:pPr>
            <a:r>
              <a:rPr lang="ru-RU" dirty="0" smtClean="0"/>
              <a:t>2) «новое политическое  мышление»  </a:t>
            </a:r>
            <a:r>
              <a:rPr lang="ru-RU" dirty="0"/>
              <a:t>                             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3</a:t>
            </a:r>
            <a:r>
              <a:rPr lang="ru-RU" dirty="0"/>
              <a:t>) концепция «развитого социализма»</a:t>
            </a:r>
            <a:br>
              <a:rPr lang="ru-RU" dirty="0"/>
            </a:br>
            <a:r>
              <a:rPr lang="ru-RU" dirty="0"/>
              <a:t>4) идея мировой революции</a:t>
            </a:r>
          </a:p>
        </p:txBody>
      </p:sp>
    </p:spTree>
    <p:extLst>
      <p:ext uri="{BB962C8B-B14F-4D97-AF65-F5344CB8AC3E}">
        <p14:creationId xmlns:p14="http://schemas.microsoft.com/office/powerpoint/2010/main" val="37079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260648"/>
            <a:ext cx="8712968" cy="633670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8</a:t>
            </a:r>
            <a:r>
              <a:rPr lang="ru-RU" b="1" dirty="0" smtClean="0"/>
              <a:t>. Кто </a:t>
            </a:r>
            <a:r>
              <a:rPr lang="ru-RU" b="1" dirty="0"/>
              <a:t>из политических деятелей СССР был реабилитирован в годы перестройки?</a:t>
            </a:r>
          </a:p>
          <a:p>
            <a:pPr marL="0" indent="0">
              <a:buNone/>
            </a:pPr>
            <a:r>
              <a:rPr lang="ru-RU" dirty="0"/>
              <a:t>А) </a:t>
            </a:r>
            <a:r>
              <a:rPr lang="ru-RU" dirty="0" err="1"/>
              <a:t>Н.Бухарин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Б) </a:t>
            </a:r>
            <a:r>
              <a:rPr lang="ru-RU" dirty="0" err="1"/>
              <a:t>В.Молотов</a:t>
            </a:r>
            <a:r>
              <a:rPr lang="ru-RU" dirty="0"/>
              <a:t> </a:t>
            </a:r>
            <a:br>
              <a:rPr lang="ru-RU" dirty="0"/>
            </a:br>
            <a:r>
              <a:rPr lang="ru-RU" dirty="0"/>
              <a:t>В) </a:t>
            </a:r>
            <a:r>
              <a:rPr lang="ru-RU" dirty="0" err="1" smtClean="0"/>
              <a:t>М.Тухачевский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8</a:t>
            </a:r>
            <a:r>
              <a:rPr lang="ru-RU" b="1" dirty="0" smtClean="0"/>
              <a:t>. </a:t>
            </a:r>
            <a:r>
              <a:rPr lang="ru-RU" b="1" dirty="0"/>
              <a:t>Когда в Москве произошёл путч направленный на свёртывание реформ?</a:t>
            </a:r>
          </a:p>
          <a:p>
            <a:pPr marL="0" indent="0">
              <a:buNone/>
            </a:pPr>
            <a:r>
              <a:rPr lang="ru-RU" dirty="0"/>
              <a:t>А) 24-26 июля 1990 г.</a:t>
            </a:r>
            <a:br>
              <a:rPr lang="ru-RU" dirty="0"/>
            </a:br>
            <a:r>
              <a:rPr lang="ru-RU" dirty="0"/>
              <a:t>Б) 12-14 января 1991 г. </a:t>
            </a:r>
            <a:br>
              <a:rPr lang="ru-RU" dirty="0"/>
            </a:br>
            <a:r>
              <a:rPr lang="ru-RU" dirty="0"/>
              <a:t>В) 19-21 августа 1991 г.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6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477</Words>
  <Application>Microsoft Office PowerPoint</Application>
  <PresentationFormat>Экран (4:3)</PresentationFormat>
  <Paragraphs>97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«Перестройка в СССР» 1985-1991 гг.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ключ</vt:lpstr>
    </vt:vector>
  </TitlesOfParts>
  <Company>Computer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«Перестройка в СССР» 1985-1991 гг.</dc:title>
  <dc:creator>User</dc:creator>
  <cp:lastModifiedBy>User</cp:lastModifiedBy>
  <cp:revision>13</cp:revision>
  <dcterms:created xsi:type="dcterms:W3CDTF">2014-04-04T06:48:21Z</dcterms:created>
  <dcterms:modified xsi:type="dcterms:W3CDTF">2018-03-14T06:29:13Z</dcterms:modified>
</cp:coreProperties>
</file>