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10E6A-6CBE-468A-ABCD-D3B71514C7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1E7E2F-EFFC-4945-821C-9C773AECA6DD}">
      <dgm:prSet phldrT="[Texte]" custT="1"/>
      <dgm:spPr/>
      <dgm:t>
        <a:bodyPr/>
        <a:lstStyle/>
        <a:p>
          <a:r>
            <a:rPr lang="fr-FR" sz="3200" b="0" i="0" dirty="0" smtClean="0"/>
            <a:t>I: Rappel de la problématique et présentation du jeu de données</a:t>
          </a:r>
          <a:endParaRPr lang="fr-FR" sz="3200" dirty="0"/>
        </a:p>
      </dgm:t>
    </dgm:pt>
    <dgm:pt modelId="{34FF6EAC-DE03-40F4-A3AD-8B7D64D21EF9}" type="parTrans" cxnId="{0C86B949-F9F9-47FF-8C7A-FCD4254585DB}">
      <dgm:prSet/>
      <dgm:spPr/>
      <dgm:t>
        <a:bodyPr/>
        <a:lstStyle/>
        <a:p>
          <a:endParaRPr lang="fr-FR"/>
        </a:p>
      </dgm:t>
    </dgm:pt>
    <dgm:pt modelId="{04E4AFBA-3A33-42EE-BC89-E426EDD6B333}" type="sibTrans" cxnId="{0C86B949-F9F9-47FF-8C7A-FCD4254585DB}">
      <dgm:prSet/>
      <dgm:spPr/>
      <dgm:t>
        <a:bodyPr/>
        <a:lstStyle/>
        <a:p>
          <a:endParaRPr lang="fr-FR"/>
        </a:p>
      </dgm:t>
    </dgm:pt>
    <dgm:pt modelId="{31B3C273-DA29-4946-A5EB-A128A909F465}">
      <dgm:prSet phldrT="[Texte]" custT="1"/>
      <dgm:spPr/>
      <dgm:t>
        <a:bodyPr/>
        <a:lstStyle/>
        <a:p>
          <a:r>
            <a:rPr lang="fr-FR" sz="3200" b="0" i="0" dirty="0" smtClean="0"/>
            <a:t>II: Présentation de l’analyse pré-exploratoire du jeu de données </a:t>
          </a:r>
          <a:endParaRPr lang="fr-FR" sz="3200" dirty="0"/>
        </a:p>
      </dgm:t>
    </dgm:pt>
    <dgm:pt modelId="{273791B0-4943-4605-B374-2CEABBEE4897}" type="parTrans" cxnId="{7D5B0954-A047-4C22-A67D-2430B45923A2}">
      <dgm:prSet/>
      <dgm:spPr/>
      <dgm:t>
        <a:bodyPr/>
        <a:lstStyle/>
        <a:p>
          <a:endParaRPr lang="fr-FR"/>
        </a:p>
      </dgm:t>
    </dgm:pt>
    <dgm:pt modelId="{4BA5A536-53CC-4B24-A1C8-98E3609C8643}" type="sibTrans" cxnId="{7D5B0954-A047-4C22-A67D-2430B45923A2}">
      <dgm:prSet/>
      <dgm:spPr/>
      <dgm:t>
        <a:bodyPr/>
        <a:lstStyle/>
        <a:p>
          <a:endParaRPr lang="fr-FR"/>
        </a:p>
      </dgm:t>
    </dgm:pt>
    <dgm:pt modelId="{0D48FF47-8130-4C32-A143-C2DBE69C9E55}">
      <dgm:prSet phldrT="[Texte]" custT="1"/>
      <dgm:spPr/>
      <dgm:t>
        <a:bodyPr/>
        <a:lstStyle/>
        <a:p>
          <a:r>
            <a:rPr lang="fr-FR" sz="3200" b="0" i="0" dirty="0" smtClean="0"/>
            <a:t>III: Réponses aux questions stratégiques que se pose l’entreprise</a:t>
          </a:r>
          <a:endParaRPr lang="fr-FR" sz="3200" dirty="0"/>
        </a:p>
      </dgm:t>
    </dgm:pt>
    <dgm:pt modelId="{FE090A2C-5BFC-408C-B24F-98EF7DE3CAD4}" type="parTrans" cxnId="{FB30CB06-EE96-4EFC-881F-B1B317A0644E}">
      <dgm:prSet/>
      <dgm:spPr/>
      <dgm:t>
        <a:bodyPr/>
        <a:lstStyle/>
        <a:p>
          <a:endParaRPr lang="fr-FR"/>
        </a:p>
      </dgm:t>
    </dgm:pt>
    <dgm:pt modelId="{B5D5B87C-467C-4D70-9279-AF24E8199188}" type="sibTrans" cxnId="{FB30CB06-EE96-4EFC-881F-B1B317A0644E}">
      <dgm:prSet/>
      <dgm:spPr/>
      <dgm:t>
        <a:bodyPr/>
        <a:lstStyle/>
        <a:p>
          <a:endParaRPr lang="fr-FR"/>
        </a:p>
      </dgm:t>
    </dgm:pt>
    <dgm:pt modelId="{16DE837F-8E81-42B7-A1A1-89DFA1B508B3}" type="pres">
      <dgm:prSet presAssocID="{7E110E6A-6CBE-468A-ABCD-D3B71514C709}" presName="Name0" presStyleCnt="0">
        <dgm:presLayoutVars>
          <dgm:chMax val="7"/>
          <dgm:chPref val="7"/>
          <dgm:dir/>
        </dgm:presLayoutVars>
      </dgm:prSet>
      <dgm:spPr/>
    </dgm:pt>
    <dgm:pt modelId="{A8E510BC-6F6F-4445-A86D-BF430A8FE786}" type="pres">
      <dgm:prSet presAssocID="{7E110E6A-6CBE-468A-ABCD-D3B71514C709}" presName="Name1" presStyleCnt="0"/>
      <dgm:spPr/>
    </dgm:pt>
    <dgm:pt modelId="{3CBF07B0-2293-45F0-9CCE-FB303C4C3030}" type="pres">
      <dgm:prSet presAssocID="{7E110E6A-6CBE-468A-ABCD-D3B71514C709}" presName="cycle" presStyleCnt="0"/>
      <dgm:spPr/>
    </dgm:pt>
    <dgm:pt modelId="{B03159A7-E223-40C5-8DA8-BC38BACE0EF0}" type="pres">
      <dgm:prSet presAssocID="{7E110E6A-6CBE-468A-ABCD-D3B71514C709}" presName="srcNode" presStyleLbl="node1" presStyleIdx="0" presStyleCnt="3"/>
      <dgm:spPr/>
    </dgm:pt>
    <dgm:pt modelId="{4AA1A2B5-BE71-462E-8603-5F69DDFF1788}" type="pres">
      <dgm:prSet presAssocID="{7E110E6A-6CBE-468A-ABCD-D3B71514C709}" presName="conn" presStyleLbl="parChTrans1D2" presStyleIdx="0" presStyleCnt="1"/>
      <dgm:spPr/>
    </dgm:pt>
    <dgm:pt modelId="{1CF19AFF-E8E0-49BE-8C00-130B23C15C52}" type="pres">
      <dgm:prSet presAssocID="{7E110E6A-6CBE-468A-ABCD-D3B71514C709}" presName="extraNode" presStyleLbl="node1" presStyleIdx="0" presStyleCnt="3"/>
      <dgm:spPr/>
    </dgm:pt>
    <dgm:pt modelId="{F252D460-75BC-4ECB-B790-FBD675D22CF4}" type="pres">
      <dgm:prSet presAssocID="{7E110E6A-6CBE-468A-ABCD-D3B71514C709}" presName="dstNode" presStyleLbl="node1" presStyleIdx="0" presStyleCnt="3"/>
      <dgm:spPr/>
    </dgm:pt>
    <dgm:pt modelId="{41AC9F66-A8C7-4F57-968C-48BE42F0B9D4}" type="pres">
      <dgm:prSet presAssocID="{651E7E2F-EFFC-4945-821C-9C773AECA6D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7E6434-7699-407D-80CA-0CDA65A40011}" type="pres">
      <dgm:prSet presAssocID="{651E7E2F-EFFC-4945-821C-9C773AECA6DD}" presName="accent_1" presStyleCnt="0"/>
      <dgm:spPr/>
    </dgm:pt>
    <dgm:pt modelId="{1AF3C28C-C1A2-4C36-A223-797F407BA49C}" type="pres">
      <dgm:prSet presAssocID="{651E7E2F-EFFC-4945-821C-9C773AECA6DD}" presName="accentRepeatNode" presStyleLbl="solidFgAcc1" presStyleIdx="0" presStyleCnt="3"/>
      <dgm:spPr/>
    </dgm:pt>
    <dgm:pt modelId="{85A47F3D-F030-41A6-AE8C-B0182F11374E}" type="pres">
      <dgm:prSet presAssocID="{31B3C273-DA29-4946-A5EB-A128A909F4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EE27BF-22F2-48D3-9E06-C86EAE6BAD78}" type="pres">
      <dgm:prSet presAssocID="{31B3C273-DA29-4946-A5EB-A128A909F465}" presName="accent_2" presStyleCnt="0"/>
      <dgm:spPr/>
    </dgm:pt>
    <dgm:pt modelId="{ACA1C499-A765-4FF7-8915-FBEAC6CB7A34}" type="pres">
      <dgm:prSet presAssocID="{31B3C273-DA29-4946-A5EB-A128A909F465}" presName="accentRepeatNode" presStyleLbl="solidFgAcc1" presStyleIdx="1" presStyleCnt="3"/>
      <dgm:spPr/>
    </dgm:pt>
    <dgm:pt modelId="{4D417DCE-4B2C-4679-8E24-8EA8159D06E4}" type="pres">
      <dgm:prSet presAssocID="{0D48FF47-8130-4C32-A143-C2DBE69C9E5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CC6E36-8449-4C94-99BF-0152933B699B}" type="pres">
      <dgm:prSet presAssocID="{0D48FF47-8130-4C32-A143-C2DBE69C9E55}" presName="accent_3" presStyleCnt="0"/>
      <dgm:spPr/>
    </dgm:pt>
    <dgm:pt modelId="{D7CA416C-D114-49A3-9810-6612E1354934}" type="pres">
      <dgm:prSet presAssocID="{0D48FF47-8130-4C32-A143-C2DBE69C9E55}" presName="accentRepeatNode" presStyleLbl="solidFgAcc1" presStyleIdx="2" presStyleCnt="3"/>
      <dgm:spPr/>
    </dgm:pt>
  </dgm:ptLst>
  <dgm:cxnLst>
    <dgm:cxn modelId="{2CCD9B66-7D10-4161-8A21-F36AF6FACDDD}" type="presOf" srcId="{04E4AFBA-3A33-42EE-BC89-E426EDD6B333}" destId="{4AA1A2B5-BE71-462E-8603-5F69DDFF1788}" srcOrd="0" destOrd="0" presId="urn:microsoft.com/office/officeart/2008/layout/VerticalCurvedList"/>
    <dgm:cxn modelId="{0C86B949-F9F9-47FF-8C7A-FCD4254585DB}" srcId="{7E110E6A-6CBE-468A-ABCD-D3B71514C709}" destId="{651E7E2F-EFFC-4945-821C-9C773AECA6DD}" srcOrd="0" destOrd="0" parTransId="{34FF6EAC-DE03-40F4-A3AD-8B7D64D21EF9}" sibTransId="{04E4AFBA-3A33-42EE-BC89-E426EDD6B333}"/>
    <dgm:cxn modelId="{1FC176F2-47BC-40AD-B4E8-52B8DFD2373C}" type="presOf" srcId="{31B3C273-DA29-4946-A5EB-A128A909F465}" destId="{85A47F3D-F030-41A6-AE8C-B0182F11374E}" srcOrd="0" destOrd="0" presId="urn:microsoft.com/office/officeart/2008/layout/VerticalCurvedList"/>
    <dgm:cxn modelId="{BBE6E614-504B-486A-9ED5-15502362D02D}" type="presOf" srcId="{7E110E6A-6CBE-468A-ABCD-D3B71514C709}" destId="{16DE837F-8E81-42B7-A1A1-89DFA1B508B3}" srcOrd="0" destOrd="0" presId="urn:microsoft.com/office/officeart/2008/layout/VerticalCurvedList"/>
    <dgm:cxn modelId="{FB30CB06-EE96-4EFC-881F-B1B317A0644E}" srcId="{7E110E6A-6CBE-468A-ABCD-D3B71514C709}" destId="{0D48FF47-8130-4C32-A143-C2DBE69C9E55}" srcOrd="2" destOrd="0" parTransId="{FE090A2C-5BFC-408C-B24F-98EF7DE3CAD4}" sibTransId="{B5D5B87C-467C-4D70-9279-AF24E8199188}"/>
    <dgm:cxn modelId="{17D3C612-9999-4E26-A5FA-DB99C6EC2778}" type="presOf" srcId="{651E7E2F-EFFC-4945-821C-9C773AECA6DD}" destId="{41AC9F66-A8C7-4F57-968C-48BE42F0B9D4}" srcOrd="0" destOrd="0" presId="urn:microsoft.com/office/officeart/2008/layout/VerticalCurvedList"/>
    <dgm:cxn modelId="{7D5B0954-A047-4C22-A67D-2430B45923A2}" srcId="{7E110E6A-6CBE-468A-ABCD-D3B71514C709}" destId="{31B3C273-DA29-4946-A5EB-A128A909F465}" srcOrd="1" destOrd="0" parTransId="{273791B0-4943-4605-B374-2CEABBEE4897}" sibTransId="{4BA5A536-53CC-4B24-A1C8-98E3609C8643}"/>
    <dgm:cxn modelId="{49C21EFC-D86A-470C-9690-14AF4FB311C4}" type="presOf" srcId="{0D48FF47-8130-4C32-A143-C2DBE69C9E55}" destId="{4D417DCE-4B2C-4679-8E24-8EA8159D06E4}" srcOrd="0" destOrd="0" presId="urn:microsoft.com/office/officeart/2008/layout/VerticalCurvedList"/>
    <dgm:cxn modelId="{337177D7-0AB1-4B9D-B3EC-A9F65D31D4E8}" type="presParOf" srcId="{16DE837F-8E81-42B7-A1A1-89DFA1B508B3}" destId="{A8E510BC-6F6F-4445-A86D-BF430A8FE786}" srcOrd="0" destOrd="0" presId="urn:microsoft.com/office/officeart/2008/layout/VerticalCurvedList"/>
    <dgm:cxn modelId="{F267FC11-8ABD-4E0C-B333-0B59C9C7BD7C}" type="presParOf" srcId="{A8E510BC-6F6F-4445-A86D-BF430A8FE786}" destId="{3CBF07B0-2293-45F0-9CCE-FB303C4C3030}" srcOrd="0" destOrd="0" presId="urn:microsoft.com/office/officeart/2008/layout/VerticalCurvedList"/>
    <dgm:cxn modelId="{C9D31803-DA85-4BA6-BBE3-13ACED047B67}" type="presParOf" srcId="{3CBF07B0-2293-45F0-9CCE-FB303C4C3030}" destId="{B03159A7-E223-40C5-8DA8-BC38BACE0EF0}" srcOrd="0" destOrd="0" presId="urn:microsoft.com/office/officeart/2008/layout/VerticalCurvedList"/>
    <dgm:cxn modelId="{D4C25205-C04E-4698-AD5F-41BDB117FDD3}" type="presParOf" srcId="{3CBF07B0-2293-45F0-9CCE-FB303C4C3030}" destId="{4AA1A2B5-BE71-462E-8603-5F69DDFF1788}" srcOrd="1" destOrd="0" presId="urn:microsoft.com/office/officeart/2008/layout/VerticalCurvedList"/>
    <dgm:cxn modelId="{A5AD6244-61AB-4C64-AC7B-D1844F618ACA}" type="presParOf" srcId="{3CBF07B0-2293-45F0-9CCE-FB303C4C3030}" destId="{1CF19AFF-E8E0-49BE-8C00-130B23C15C52}" srcOrd="2" destOrd="0" presId="urn:microsoft.com/office/officeart/2008/layout/VerticalCurvedList"/>
    <dgm:cxn modelId="{A904EEB2-4CA7-48CB-8D9B-E5BDD71C3FE8}" type="presParOf" srcId="{3CBF07B0-2293-45F0-9CCE-FB303C4C3030}" destId="{F252D460-75BC-4ECB-B790-FBD675D22CF4}" srcOrd="3" destOrd="0" presId="urn:microsoft.com/office/officeart/2008/layout/VerticalCurvedList"/>
    <dgm:cxn modelId="{98ED066D-010B-4393-8F1F-7BA61EDC1AFE}" type="presParOf" srcId="{A8E510BC-6F6F-4445-A86D-BF430A8FE786}" destId="{41AC9F66-A8C7-4F57-968C-48BE42F0B9D4}" srcOrd="1" destOrd="0" presId="urn:microsoft.com/office/officeart/2008/layout/VerticalCurvedList"/>
    <dgm:cxn modelId="{DC6140A1-7C14-4F9B-B79E-7B04F11239F7}" type="presParOf" srcId="{A8E510BC-6F6F-4445-A86D-BF430A8FE786}" destId="{297E6434-7699-407D-80CA-0CDA65A40011}" srcOrd="2" destOrd="0" presId="urn:microsoft.com/office/officeart/2008/layout/VerticalCurvedList"/>
    <dgm:cxn modelId="{A2208856-5E04-4F24-A042-6C609800BACC}" type="presParOf" srcId="{297E6434-7699-407D-80CA-0CDA65A40011}" destId="{1AF3C28C-C1A2-4C36-A223-797F407BA49C}" srcOrd="0" destOrd="0" presId="urn:microsoft.com/office/officeart/2008/layout/VerticalCurvedList"/>
    <dgm:cxn modelId="{EC9DC35D-FB9F-4102-973F-BC827E57568A}" type="presParOf" srcId="{A8E510BC-6F6F-4445-A86D-BF430A8FE786}" destId="{85A47F3D-F030-41A6-AE8C-B0182F11374E}" srcOrd="3" destOrd="0" presId="urn:microsoft.com/office/officeart/2008/layout/VerticalCurvedList"/>
    <dgm:cxn modelId="{4569A6D2-A030-4CC6-98BF-0C6EAB766A28}" type="presParOf" srcId="{A8E510BC-6F6F-4445-A86D-BF430A8FE786}" destId="{48EE27BF-22F2-48D3-9E06-C86EAE6BAD78}" srcOrd="4" destOrd="0" presId="urn:microsoft.com/office/officeart/2008/layout/VerticalCurvedList"/>
    <dgm:cxn modelId="{0A952D15-08FB-4977-946B-7EEE131C8A5B}" type="presParOf" srcId="{48EE27BF-22F2-48D3-9E06-C86EAE6BAD78}" destId="{ACA1C499-A765-4FF7-8915-FBEAC6CB7A34}" srcOrd="0" destOrd="0" presId="urn:microsoft.com/office/officeart/2008/layout/VerticalCurvedList"/>
    <dgm:cxn modelId="{D928EF86-7DF0-4AA5-8B79-E2C9EA698DA8}" type="presParOf" srcId="{A8E510BC-6F6F-4445-A86D-BF430A8FE786}" destId="{4D417DCE-4B2C-4679-8E24-8EA8159D06E4}" srcOrd="5" destOrd="0" presId="urn:microsoft.com/office/officeart/2008/layout/VerticalCurvedList"/>
    <dgm:cxn modelId="{017A6405-AD5F-403D-B56B-1BB61FBE6254}" type="presParOf" srcId="{A8E510BC-6F6F-4445-A86D-BF430A8FE786}" destId="{85CC6E36-8449-4C94-99BF-0152933B699B}" srcOrd="6" destOrd="0" presId="urn:microsoft.com/office/officeart/2008/layout/VerticalCurvedList"/>
    <dgm:cxn modelId="{F25990C0-1CCB-4C9A-8586-A51B125F2622}" type="presParOf" srcId="{85CC6E36-8449-4C94-99BF-0152933B699B}" destId="{D7CA416C-D114-49A3-9810-6612E13549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CF2B7-1E5D-4B24-83C1-157299D9CD5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8EFF4C-6AFB-4E86-915B-A1A72835CAFC}">
      <dgm:prSet phldrT="[Texte]"/>
      <dgm:spPr/>
      <dgm:t>
        <a:bodyPr/>
        <a:lstStyle/>
        <a:p>
          <a:r>
            <a:rPr lang="fr-FR" dirty="0" smtClean="0"/>
            <a:t>EdStatsCountry.csv</a:t>
          </a:r>
          <a:endParaRPr lang="fr-FR" dirty="0"/>
        </a:p>
      </dgm:t>
    </dgm:pt>
    <dgm:pt modelId="{CCF225BD-40DC-4500-8D73-FB156660489A}" type="parTrans" cxnId="{414FE028-BCC7-425E-9302-B23B28E18028}">
      <dgm:prSet/>
      <dgm:spPr/>
      <dgm:t>
        <a:bodyPr/>
        <a:lstStyle/>
        <a:p>
          <a:endParaRPr lang="fr-FR"/>
        </a:p>
      </dgm:t>
    </dgm:pt>
    <dgm:pt modelId="{743DCF19-1393-4EFD-ADBD-29A2AC0CDAA7}" type="sibTrans" cxnId="{414FE028-BCC7-425E-9302-B23B28E18028}">
      <dgm:prSet/>
      <dgm:spPr/>
      <dgm:t>
        <a:bodyPr/>
        <a:lstStyle/>
        <a:p>
          <a:endParaRPr lang="fr-FR"/>
        </a:p>
      </dgm:t>
    </dgm:pt>
    <dgm:pt modelId="{5796266F-B8FB-4F33-B652-D2540D3E88A4}">
      <dgm:prSet phldrT="[Texte]"/>
      <dgm:spPr/>
      <dgm:t>
        <a:bodyPr/>
        <a:lstStyle/>
        <a:p>
          <a:r>
            <a:rPr lang="fr-FR" dirty="0" smtClean="0"/>
            <a:t>Taille 241x 32</a:t>
          </a:r>
          <a:endParaRPr lang="fr-FR" dirty="0"/>
        </a:p>
      </dgm:t>
    </dgm:pt>
    <dgm:pt modelId="{C38F4DA9-F1BD-4164-88DC-85C6C82889AF}" type="parTrans" cxnId="{6E1C4483-EF9E-48C8-9D17-B0A051FC0DAA}">
      <dgm:prSet/>
      <dgm:spPr/>
      <dgm:t>
        <a:bodyPr/>
        <a:lstStyle/>
        <a:p>
          <a:endParaRPr lang="fr-FR"/>
        </a:p>
      </dgm:t>
    </dgm:pt>
    <dgm:pt modelId="{CAB14F30-A52E-4EDA-902F-BAEE67CE4605}" type="sibTrans" cxnId="{6E1C4483-EF9E-48C8-9D17-B0A051FC0DAA}">
      <dgm:prSet/>
      <dgm:spPr/>
      <dgm:t>
        <a:bodyPr/>
        <a:lstStyle/>
        <a:p>
          <a:endParaRPr lang="fr-FR"/>
        </a:p>
      </dgm:t>
    </dgm:pt>
    <dgm:pt modelId="{A1BD7453-D14F-48E0-A0AA-BE2AB45293D6}">
      <dgm:prSet phldrT="[Texte]"/>
      <dgm:spPr/>
      <dgm:t>
        <a:bodyPr/>
        <a:lstStyle/>
        <a:p>
          <a:r>
            <a:rPr lang="fr-FR" dirty="0" smtClean="0"/>
            <a:t>EdStatsCountry-Series.csv</a:t>
          </a:r>
          <a:endParaRPr lang="fr-FR" dirty="0"/>
        </a:p>
      </dgm:t>
    </dgm:pt>
    <dgm:pt modelId="{383143F0-F4D6-4CB8-9471-F66767E5A57A}" type="parTrans" cxnId="{2FF6ACAA-64CB-45DF-A75F-F60B3C03CA1D}">
      <dgm:prSet/>
      <dgm:spPr/>
      <dgm:t>
        <a:bodyPr/>
        <a:lstStyle/>
        <a:p>
          <a:endParaRPr lang="fr-FR"/>
        </a:p>
      </dgm:t>
    </dgm:pt>
    <dgm:pt modelId="{F195065D-635E-4B28-ABAB-58C4CF426F69}" type="sibTrans" cxnId="{2FF6ACAA-64CB-45DF-A75F-F60B3C03CA1D}">
      <dgm:prSet/>
      <dgm:spPr/>
      <dgm:t>
        <a:bodyPr/>
        <a:lstStyle/>
        <a:p>
          <a:endParaRPr lang="fr-FR"/>
        </a:p>
      </dgm:t>
    </dgm:pt>
    <dgm:pt modelId="{D07749E7-1DDD-48B5-8FC1-CAD712E986C1}">
      <dgm:prSet phldrT="[Texte]"/>
      <dgm:spPr/>
      <dgm:t>
        <a:bodyPr/>
        <a:lstStyle/>
        <a:p>
          <a:r>
            <a:rPr lang="fr-FR" dirty="0" smtClean="0"/>
            <a:t>Taille: 613x4</a:t>
          </a:r>
          <a:endParaRPr lang="fr-FR" dirty="0"/>
        </a:p>
      </dgm:t>
    </dgm:pt>
    <dgm:pt modelId="{EC64DCF3-E2D3-4664-B578-DF24ABBB7D05}" type="parTrans" cxnId="{3EF05E5C-8FF1-4925-9BE0-2B5904678DED}">
      <dgm:prSet/>
      <dgm:spPr/>
      <dgm:t>
        <a:bodyPr/>
        <a:lstStyle/>
        <a:p>
          <a:endParaRPr lang="fr-FR"/>
        </a:p>
      </dgm:t>
    </dgm:pt>
    <dgm:pt modelId="{348488FA-3316-4897-B0B9-860EC648F964}" type="sibTrans" cxnId="{3EF05E5C-8FF1-4925-9BE0-2B5904678DED}">
      <dgm:prSet/>
      <dgm:spPr/>
      <dgm:t>
        <a:bodyPr/>
        <a:lstStyle/>
        <a:p>
          <a:endParaRPr lang="fr-FR"/>
        </a:p>
      </dgm:t>
    </dgm:pt>
    <dgm:pt modelId="{8C54BE4C-5CBE-499C-BAAF-5B5FC6F85BCD}">
      <dgm:prSet phldrT="[Texte]"/>
      <dgm:spPr/>
      <dgm:t>
        <a:bodyPr/>
        <a:lstStyle/>
        <a:p>
          <a:r>
            <a:rPr lang="fr-FR" dirty="0" smtClean="0"/>
            <a:t>Informations sur les sources des indicateurs</a:t>
          </a:r>
          <a:endParaRPr lang="fr-FR" dirty="0"/>
        </a:p>
      </dgm:t>
    </dgm:pt>
    <dgm:pt modelId="{18AA9DFB-2BD0-46FF-A968-17A705C98B52}" type="parTrans" cxnId="{13EE8D2C-9ED9-43A7-B5D9-03D02A050567}">
      <dgm:prSet/>
      <dgm:spPr/>
      <dgm:t>
        <a:bodyPr/>
        <a:lstStyle/>
        <a:p>
          <a:endParaRPr lang="fr-FR"/>
        </a:p>
      </dgm:t>
    </dgm:pt>
    <dgm:pt modelId="{6CCB7E65-76B5-44FD-988F-862DF7D6A737}" type="sibTrans" cxnId="{13EE8D2C-9ED9-43A7-B5D9-03D02A050567}">
      <dgm:prSet/>
      <dgm:spPr/>
      <dgm:t>
        <a:bodyPr/>
        <a:lstStyle/>
        <a:p>
          <a:endParaRPr lang="fr-FR"/>
        </a:p>
      </dgm:t>
    </dgm:pt>
    <dgm:pt modelId="{ADDFFAC3-84FB-4EB2-BE6E-B45053DAE649}">
      <dgm:prSet phldrT="[Texte]"/>
      <dgm:spPr/>
      <dgm:t>
        <a:bodyPr/>
        <a:lstStyle/>
        <a:p>
          <a:r>
            <a:rPr lang="fr-FR" dirty="0" smtClean="0"/>
            <a:t>EdStatsData.csv</a:t>
          </a:r>
          <a:endParaRPr lang="fr-FR" dirty="0"/>
        </a:p>
      </dgm:t>
    </dgm:pt>
    <dgm:pt modelId="{21D724F1-3B1C-4203-9224-3D5BE3957262}" type="parTrans" cxnId="{0F4ADA3E-CAF4-4DDD-9870-7CCA17F43ADF}">
      <dgm:prSet/>
      <dgm:spPr/>
      <dgm:t>
        <a:bodyPr/>
        <a:lstStyle/>
        <a:p>
          <a:endParaRPr lang="fr-FR"/>
        </a:p>
      </dgm:t>
    </dgm:pt>
    <dgm:pt modelId="{C10585A2-A164-45E0-B4AA-2CCA3C35C47F}" type="sibTrans" cxnId="{0F4ADA3E-CAF4-4DDD-9870-7CCA17F43ADF}">
      <dgm:prSet/>
      <dgm:spPr/>
      <dgm:t>
        <a:bodyPr/>
        <a:lstStyle/>
        <a:p>
          <a:endParaRPr lang="fr-FR"/>
        </a:p>
      </dgm:t>
    </dgm:pt>
    <dgm:pt modelId="{24A37ACC-0F19-44EC-B6E6-99CBF76E95C6}">
      <dgm:prSet phldrT="[Texte]"/>
      <dgm:spPr/>
      <dgm:t>
        <a:bodyPr/>
        <a:lstStyle/>
        <a:p>
          <a:r>
            <a:rPr lang="fr-FR" dirty="0" smtClean="0"/>
            <a:t>Taille 886930  x70</a:t>
          </a:r>
          <a:endParaRPr lang="fr-FR" dirty="0"/>
        </a:p>
      </dgm:t>
    </dgm:pt>
    <dgm:pt modelId="{73E5BB67-0CA8-445A-9222-2C284EF8A26F}" type="parTrans" cxnId="{1AF52AAD-EAED-45AA-BADD-BBE2EB5EC823}">
      <dgm:prSet/>
      <dgm:spPr/>
      <dgm:t>
        <a:bodyPr/>
        <a:lstStyle/>
        <a:p>
          <a:endParaRPr lang="fr-FR"/>
        </a:p>
      </dgm:t>
    </dgm:pt>
    <dgm:pt modelId="{4F5CA166-0A8B-4DCA-AAE5-A6CC5CCF48E6}" type="sibTrans" cxnId="{1AF52AAD-EAED-45AA-BADD-BBE2EB5EC823}">
      <dgm:prSet/>
      <dgm:spPr/>
      <dgm:t>
        <a:bodyPr/>
        <a:lstStyle/>
        <a:p>
          <a:endParaRPr lang="fr-FR"/>
        </a:p>
      </dgm:t>
    </dgm:pt>
    <dgm:pt modelId="{C5C1F649-F6BB-41EB-8ACD-F3BDC5AC421F}">
      <dgm:prSet phldrT="[Texte]"/>
      <dgm:spPr/>
      <dgm:t>
        <a:bodyPr/>
        <a:lstStyle/>
        <a:p>
          <a:r>
            <a:rPr lang="fr-FR" dirty="0" smtClean="0"/>
            <a:t>Informations globales sur les pays du monde</a:t>
          </a:r>
          <a:endParaRPr lang="fr-FR" dirty="0"/>
        </a:p>
      </dgm:t>
    </dgm:pt>
    <dgm:pt modelId="{7553D057-3EDB-4A8A-A762-1CE561F735B1}" type="parTrans" cxnId="{7736B9C0-4E46-4D68-B9D3-30E44B39B8B0}">
      <dgm:prSet/>
      <dgm:spPr/>
      <dgm:t>
        <a:bodyPr/>
        <a:lstStyle/>
        <a:p>
          <a:endParaRPr lang="fr-FR"/>
        </a:p>
      </dgm:t>
    </dgm:pt>
    <dgm:pt modelId="{8F145807-E1B3-4A1C-AE1C-2F466FDF0FE6}" type="sibTrans" cxnId="{7736B9C0-4E46-4D68-B9D3-30E44B39B8B0}">
      <dgm:prSet/>
      <dgm:spPr/>
      <dgm:t>
        <a:bodyPr/>
        <a:lstStyle/>
        <a:p>
          <a:endParaRPr lang="fr-FR"/>
        </a:p>
      </dgm:t>
    </dgm:pt>
    <dgm:pt modelId="{AC57D591-04DF-4E31-B181-0E16E802A88E}">
      <dgm:prSet phldrT="[Texte]"/>
      <dgm:spPr/>
      <dgm:t>
        <a:bodyPr/>
        <a:lstStyle/>
        <a:p>
          <a:r>
            <a:rPr lang="fr-FR" dirty="0" smtClean="0"/>
            <a:t>2354 valeurs manquantes</a:t>
          </a:r>
          <a:endParaRPr lang="fr-FR" dirty="0"/>
        </a:p>
      </dgm:t>
    </dgm:pt>
    <dgm:pt modelId="{163B7812-3CB9-484D-B6EE-321F1126D79C}" type="parTrans" cxnId="{4697E6CD-5788-4BF8-85BA-CE1116C095F8}">
      <dgm:prSet/>
      <dgm:spPr/>
      <dgm:t>
        <a:bodyPr/>
        <a:lstStyle/>
        <a:p>
          <a:endParaRPr lang="fr-FR"/>
        </a:p>
      </dgm:t>
    </dgm:pt>
    <dgm:pt modelId="{58245974-7B1D-4A36-8CE0-998564B021C7}" type="sibTrans" cxnId="{4697E6CD-5788-4BF8-85BA-CE1116C095F8}">
      <dgm:prSet/>
      <dgm:spPr/>
      <dgm:t>
        <a:bodyPr/>
        <a:lstStyle/>
        <a:p>
          <a:endParaRPr lang="fr-FR"/>
        </a:p>
      </dgm:t>
    </dgm:pt>
    <dgm:pt modelId="{987833AA-99ED-442B-9482-1DC9708BEAD9}">
      <dgm:prSet phldrT="[Texte]"/>
      <dgm:spPr/>
      <dgm:t>
        <a:bodyPr/>
        <a:lstStyle/>
        <a:p>
          <a:r>
            <a:rPr lang="fr-FR" dirty="0" smtClean="0"/>
            <a:t>Aucun doublon</a:t>
          </a:r>
          <a:endParaRPr lang="fr-FR" dirty="0"/>
        </a:p>
      </dgm:t>
    </dgm:pt>
    <dgm:pt modelId="{BD3586FE-B329-4732-998D-A8B59BE1FFBD}" type="parTrans" cxnId="{9A9F6545-0289-4C43-B6C0-7ED4ECB0F12F}">
      <dgm:prSet/>
      <dgm:spPr/>
      <dgm:t>
        <a:bodyPr/>
        <a:lstStyle/>
        <a:p>
          <a:endParaRPr lang="fr-FR"/>
        </a:p>
      </dgm:t>
    </dgm:pt>
    <dgm:pt modelId="{9A22B85F-6F26-4F05-92F3-5DB52460472D}" type="sibTrans" cxnId="{9A9F6545-0289-4C43-B6C0-7ED4ECB0F12F}">
      <dgm:prSet/>
      <dgm:spPr/>
      <dgm:t>
        <a:bodyPr/>
        <a:lstStyle/>
        <a:p>
          <a:endParaRPr lang="fr-FR"/>
        </a:p>
      </dgm:t>
    </dgm:pt>
    <dgm:pt modelId="{E53C0DB4-8559-47F0-986B-3824B80B5E78}">
      <dgm:prSet phldrT="[Texte]"/>
      <dgm:spPr/>
      <dgm:t>
        <a:bodyPr/>
        <a:lstStyle/>
        <a:p>
          <a:endParaRPr lang="fr-FR" dirty="0"/>
        </a:p>
      </dgm:t>
    </dgm:pt>
    <dgm:pt modelId="{40E38EBD-3534-474C-B38F-CA32C9E71C25}" type="parTrans" cxnId="{D39F061E-F343-4241-8C08-D66B91E4CC5C}">
      <dgm:prSet/>
      <dgm:spPr/>
      <dgm:t>
        <a:bodyPr/>
        <a:lstStyle/>
        <a:p>
          <a:endParaRPr lang="fr-FR"/>
        </a:p>
      </dgm:t>
    </dgm:pt>
    <dgm:pt modelId="{D7440D9F-A7DA-41E9-B597-A1D0B49E88A4}" type="sibTrans" cxnId="{D39F061E-F343-4241-8C08-D66B91E4CC5C}">
      <dgm:prSet/>
      <dgm:spPr/>
      <dgm:t>
        <a:bodyPr/>
        <a:lstStyle/>
        <a:p>
          <a:endParaRPr lang="fr-FR"/>
        </a:p>
      </dgm:t>
    </dgm:pt>
    <dgm:pt modelId="{5A10BC42-6934-4742-ADC0-0E640E13FE3A}">
      <dgm:prSet phldrT="[Texte]"/>
      <dgm:spPr/>
      <dgm:t>
        <a:bodyPr/>
        <a:lstStyle/>
        <a:p>
          <a:r>
            <a:rPr lang="en-GB" b="0" i="0" dirty="0" smtClean="0"/>
            <a:t>613 </a:t>
          </a:r>
          <a:r>
            <a:rPr lang="en-GB" b="0" i="0" dirty="0" err="1" smtClean="0"/>
            <a:t>valeurs</a:t>
          </a:r>
          <a:r>
            <a:rPr lang="en-GB" b="0" i="0" dirty="0" smtClean="0"/>
            <a:t> </a:t>
          </a:r>
          <a:r>
            <a:rPr lang="en-GB" b="0" i="0" dirty="0" err="1" smtClean="0"/>
            <a:t>manquantes</a:t>
          </a:r>
          <a:endParaRPr lang="fr-FR" dirty="0"/>
        </a:p>
      </dgm:t>
    </dgm:pt>
    <dgm:pt modelId="{1ABBF864-70D1-4955-97C1-F72192D83F55}" type="parTrans" cxnId="{1F36AEE9-4C78-4531-8D72-8B64422A93BA}">
      <dgm:prSet/>
      <dgm:spPr/>
      <dgm:t>
        <a:bodyPr/>
        <a:lstStyle/>
        <a:p>
          <a:endParaRPr lang="fr-FR"/>
        </a:p>
      </dgm:t>
    </dgm:pt>
    <dgm:pt modelId="{951130EC-36BB-481B-8DF8-33E74577103E}" type="sibTrans" cxnId="{1F36AEE9-4C78-4531-8D72-8B64422A93BA}">
      <dgm:prSet/>
      <dgm:spPr/>
      <dgm:t>
        <a:bodyPr/>
        <a:lstStyle/>
        <a:p>
          <a:endParaRPr lang="fr-FR"/>
        </a:p>
      </dgm:t>
    </dgm:pt>
    <dgm:pt modelId="{BE7CCDFE-9B64-4246-A479-48F579B62D98}">
      <dgm:prSet phldrT="[Texte]"/>
      <dgm:spPr/>
      <dgm:t>
        <a:bodyPr/>
        <a:lstStyle/>
        <a:p>
          <a:r>
            <a:rPr lang="fr-FR" dirty="0" smtClean="0"/>
            <a:t>EdStatsSeries.csv</a:t>
          </a:r>
          <a:endParaRPr lang="fr-FR" dirty="0"/>
        </a:p>
      </dgm:t>
    </dgm:pt>
    <dgm:pt modelId="{85D82AC2-30DE-4DF9-9950-2687C8592F22}" type="parTrans" cxnId="{E711DF6D-3F93-4B97-B028-146D39DCFDA3}">
      <dgm:prSet/>
      <dgm:spPr/>
      <dgm:t>
        <a:bodyPr/>
        <a:lstStyle/>
        <a:p>
          <a:endParaRPr lang="fr-FR"/>
        </a:p>
      </dgm:t>
    </dgm:pt>
    <dgm:pt modelId="{9C023855-6F48-4077-A5B2-45BF3BAF4B0F}" type="sibTrans" cxnId="{E711DF6D-3F93-4B97-B028-146D39DCFDA3}">
      <dgm:prSet/>
      <dgm:spPr/>
      <dgm:t>
        <a:bodyPr/>
        <a:lstStyle/>
        <a:p>
          <a:endParaRPr lang="fr-FR"/>
        </a:p>
      </dgm:t>
    </dgm:pt>
    <dgm:pt modelId="{2D3C356E-AE5E-4AA8-881B-4110CAB1F237}">
      <dgm:prSet phldrT="[Texte]"/>
      <dgm:spPr/>
      <dgm:t>
        <a:bodyPr/>
        <a:lstStyle/>
        <a:p>
          <a:r>
            <a:rPr lang="fr-FR" dirty="0" smtClean="0"/>
            <a:t>Aucun doublon</a:t>
          </a:r>
          <a:endParaRPr lang="fr-FR" dirty="0"/>
        </a:p>
      </dgm:t>
    </dgm:pt>
    <dgm:pt modelId="{CADC260F-2B08-45F2-B924-F629E020FB24}" type="parTrans" cxnId="{E749FF1F-FDA2-41C3-891D-7910CED4EBAB}">
      <dgm:prSet/>
      <dgm:spPr/>
      <dgm:t>
        <a:bodyPr/>
        <a:lstStyle/>
        <a:p>
          <a:endParaRPr lang="fr-FR"/>
        </a:p>
      </dgm:t>
    </dgm:pt>
    <dgm:pt modelId="{175AA6F4-1519-4E68-84FE-915274B3CF22}" type="sibTrans" cxnId="{E749FF1F-FDA2-41C3-891D-7910CED4EBAB}">
      <dgm:prSet/>
      <dgm:spPr/>
      <dgm:t>
        <a:bodyPr/>
        <a:lstStyle/>
        <a:p>
          <a:endParaRPr lang="fr-FR"/>
        </a:p>
      </dgm:t>
    </dgm:pt>
    <dgm:pt modelId="{729A05FC-B49E-46DC-AA32-A83A662CC3A3}">
      <dgm:prSet phldrT="[Texte]"/>
      <dgm:spPr/>
      <dgm:t>
        <a:bodyPr/>
        <a:lstStyle/>
        <a:p>
          <a:r>
            <a:rPr lang="fr-FR" dirty="0" smtClean="0"/>
            <a:t>EdStatsFootNote.csv  </a:t>
          </a:r>
          <a:endParaRPr lang="fr-FR" dirty="0"/>
        </a:p>
      </dgm:t>
    </dgm:pt>
    <dgm:pt modelId="{897CFDBD-7D24-431A-AD41-79E08EEFE37C}" type="sibTrans" cxnId="{0107BE40-CED6-4BE8-B1F8-7E6BE3BDFB64}">
      <dgm:prSet/>
      <dgm:spPr/>
      <dgm:t>
        <a:bodyPr/>
        <a:lstStyle/>
        <a:p>
          <a:endParaRPr lang="fr-FR"/>
        </a:p>
      </dgm:t>
    </dgm:pt>
    <dgm:pt modelId="{72EDEB62-176D-44BC-A38A-9D68A22A9733}" type="parTrans" cxnId="{0107BE40-CED6-4BE8-B1F8-7E6BE3BDFB64}">
      <dgm:prSet/>
      <dgm:spPr/>
      <dgm:t>
        <a:bodyPr/>
        <a:lstStyle/>
        <a:p>
          <a:endParaRPr lang="fr-FR"/>
        </a:p>
      </dgm:t>
    </dgm:pt>
    <dgm:pt modelId="{0A8F3E9A-783F-4894-B59E-49143030D746}">
      <dgm:prSet phldrT="[Texte]"/>
      <dgm:spPr/>
      <dgm:t>
        <a:bodyPr/>
        <a:lstStyle/>
        <a:p>
          <a:r>
            <a:rPr lang="fr-FR" dirty="0" smtClean="0"/>
            <a:t>Evolution des indicateurs en fonction des pays</a:t>
          </a:r>
          <a:endParaRPr lang="fr-FR" dirty="0"/>
        </a:p>
      </dgm:t>
    </dgm:pt>
    <dgm:pt modelId="{3E614FE3-39B0-444D-8D47-415D56782EAD}" type="parTrans" cxnId="{D655A4C5-115C-447B-93D4-010ED9EE7ECD}">
      <dgm:prSet/>
      <dgm:spPr/>
      <dgm:t>
        <a:bodyPr/>
        <a:lstStyle/>
        <a:p>
          <a:endParaRPr lang="fr-FR"/>
        </a:p>
      </dgm:t>
    </dgm:pt>
    <dgm:pt modelId="{F5ADA6AC-A184-448A-8F76-A8062AE860A8}" type="sibTrans" cxnId="{D655A4C5-115C-447B-93D4-010ED9EE7ECD}">
      <dgm:prSet/>
      <dgm:spPr/>
      <dgm:t>
        <a:bodyPr/>
        <a:lstStyle/>
        <a:p>
          <a:endParaRPr lang="fr-FR"/>
        </a:p>
      </dgm:t>
    </dgm:pt>
    <dgm:pt modelId="{29B758EC-79C1-497B-8BD5-273F7D9317BB}">
      <dgm:prSet phldrT="[Texte]"/>
      <dgm:spPr/>
      <dgm:t>
        <a:bodyPr/>
        <a:lstStyle/>
        <a:p>
          <a:r>
            <a:rPr lang="en-GB" b="0" i="0" dirty="0" smtClean="0"/>
            <a:t>53455179 </a:t>
          </a:r>
          <a:r>
            <a:rPr lang="en-GB" b="0" i="0" dirty="0" err="1" smtClean="0"/>
            <a:t>données</a:t>
          </a:r>
          <a:r>
            <a:rPr lang="en-GB" b="0" i="0" dirty="0" smtClean="0"/>
            <a:t> </a:t>
          </a:r>
          <a:r>
            <a:rPr lang="en-GB" b="0" i="0" dirty="0" err="1" smtClean="0"/>
            <a:t>manquantes</a:t>
          </a:r>
          <a:endParaRPr lang="fr-FR" dirty="0"/>
        </a:p>
      </dgm:t>
    </dgm:pt>
    <dgm:pt modelId="{C9F01D2C-4C98-4C78-A4C4-FCDF25B9A9F3}" type="parTrans" cxnId="{EE97F888-6B74-42C1-855A-9F75E528EEA6}">
      <dgm:prSet/>
      <dgm:spPr/>
      <dgm:t>
        <a:bodyPr/>
        <a:lstStyle/>
        <a:p>
          <a:endParaRPr lang="fr-FR"/>
        </a:p>
      </dgm:t>
    </dgm:pt>
    <dgm:pt modelId="{E85E80B7-E1B5-4FE7-8C69-6799205793E3}" type="sibTrans" cxnId="{EE97F888-6B74-42C1-855A-9F75E528EEA6}">
      <dgm:prSet/>
      <dgm:spPr/>
      <dgm:t>
        <a:bodyPr/>
        <a:lstStyle/>
        <a:p>
          <a:endParaRPr lang="fr-FR"/>
        </a:p>
      </dgm:t>
    </dgm:pt>
    <dgm:pt modelId="{F3235047-3683-4ACC-8C9D-B58513C7517D}">
      <dgm:prSet phldrT="[Texte]" custLinFactNeighborX="4126" custLinFactNeighborY="9170"/>
      <dgm:spPr/>
      <dgm:t>
        <a:bodyPr/>
        <a:lstStyle/>
        <a:p>
          <a:r>
            <a:rPr lang="fr-FR" dirty="0" smtClean="0"/>
            <a:t>Aucun doublon</a:t>
          </a:r>
          <a:endParaRPr lang="fr-FR" dirty="0"/>
        </a:p>
      </dgm:t>
    </dgm:pt>
    <dgm:pt modelId="{B6A0B5AF-6758-41A7-B8DF-C9102200680F}" type="sibTrans" cxnId="{936353AC-870B-4D74-B13B-F607AB1E4210}">
      <dgm:prSet/>
      <dgm:spPr/>
      <dgm:t>
        <a:bodyPr/>
        <a:lstStyle/>
        <a:p>
          <a:endParaRPr lang="fr-FR"/>
        </a:p>
      </dgm:t>
    </dgm:pt>
    <dgm:pt modelId="{1BE4FC60-2FE7-4053-9E95-8F732F2F7F4B}" type="parTrans" cxnId="{936353AC-870B-4D74-B13B-F607AB1E4210}">
      <dgm:prSet/>
      <dgm:spPr/>
      <dgm:t>
        <a:bodyPr/>
        <a:lstStyle/>
        <a:p>
          <a:endParaRPr lang="fr-FR"/>
        </a:p>
      </dgm:t>
    </dgm:pt>
    <dgm:pt modelId="{D6EA5D4F-4A19-4EDB-9158-975EFA214C50}">
      <dgm:prSet/>
      <dgm:spPr/>
      <dgm:t>
        <a:bodyPr/>
        <a:lstStyle/>
        <a:p>
          <a:r>
            <a:rPr lang="fr-FR" dirty="0" smtClean="0"/>
            <a:t>Taille: 643638 x 5</a:t>
          </a:r>
          <a:endParaRPr lang="fr-FR" dirty="0"/>
        </a:p>
      </dgm:t>
    </dgm:pt>
    <dgm:pt modelId="{E7B5358A-396B-4F32-BDC5-C490BD7FFCBC}" type="parTrans" cxnId="{F41E070A-0F12-40CE-B4C4-F77AD2B55FDE}">
      <dgm:prSet/>
      <dgm:spPr/>
      <dgm:t>
        <a:bodyPr/>
        <a:lstStyle/>
        <a:p>
          <a:endParaRPr lang="fr-FR"/>
        </a:p>
      </dgm:t>
    </dgm:pt>
    <dgm:pt modelId="{D99F53A4-FC33-43B4-B1DA-A61F1131041F}" type="sibTrans" cxnId="{F41E070A-0F12-40CE-B4C4-F77AD2B55FDE}">
      <dgm:prSet/>
      <dgm:spPr/>
      <dgm:t>
        <a:bodyPr/>
        <a:lstStyle/>
        <a:p>
          <a:endParaRPr lang="fr-FR"/>
        </a:p>
      </dgm:t>
    </dgm:pt>
    <dgm:pt modelId="{86F84149-B541-4892-89D8-78A2752DE0B9}">
      <dgm:prSet/>
      <dgm:spPr/>
      <dgm:t>
        <a:bodyPr/>
        <a:lstStyle/>
        <a:p>
          <a:r>
            <a:rPr lang="fr-FR" dirty="0" smtClean="0"/>
            <a:t>Précisions sur les différents indicateurs</a:t>
          </a:r>
          <a:endParaRPr lang="fr-FR" dirty="0"/>
        </a:p>
      </dgm:t>
    </dgm:pt>
    <dgm:pt modelId="{2DFDE474-7F63-477E-8B4B-E0EEFF13006D}" type="parTrans" cxnId="{81C09B23-2490-44AB-8258-EE60DE055619}">
      <dgm:prSet/>
      <dgm:spPr/>
      <dgm:t>
        <a:bodyPr/>
        <a:lstStyle/>
        <a:p>
          <a:endParaRPr lang="fr-FR"/>
        </a:p>
      </dgm:t>
    </dgm:pt>
    <dgm:pt modelId="{C3FCAF78-7C7E-4312-8B83-C1EE546E59C9}" type="sibTrans" cxnId="{81C09B23-2490-44AB-8258-EE60DE055619}">
      <dgm:prSet/>
      <dgm:spPr/>
      <dgm:t>
        <a:bodyPr/>
        <a:lstStyle/>
        <a:p>
          <a:endParaRPr lang="fr-FR"/>
        </a:p>
      </dgm:t>
    </dgm:pt>
    <dgm:pt modelId="{74ED0440-9B19-4FA5-BEE4-7D29E4BE74EE}">
      <dgm:prSet/>
      <dgm:spPr/>
      <dgm:t>
        <a:bodyPr/>
        <a:lstStyle/>
        <a:p>
          <a:r>
            <a:rPr lang="fr-FR" dirty="0" smtClean="0"/>
            <a:t>643638 données manquantes</a:t>
          </a:r>
          <a:endParaRPr lang="fr-FR" dirty="0"/>
        </a:p>
      </dgm:t>
    </dgm:pt>
    <dgm:pt modelId="{74BD72F7-E2B3-414F-A690-D584F83FD22C}" type="parTrans" cxnId="{B5E16DEB-BAC1-47FA-AE73-C0E696720B93}">
      <dgm:prSet/>
      <dgm:spPr/>
      <dgm:t>
        <a:bodyPr/>
        <a:lstStyle/>
        <a:p>
          <a:endParaRPr lang="fr-FR"/>
        </a:p>
      </dgm:t>
    </dgm:pt>
    <dgm:pt modelId="{9FCD6718-08AE-4FF9-9787-44C773007CE4}" type="sibTrans" cxnId="{B5E16DEB-BAC1-47FA-AE73-C0E696720B93}">
      <dgm:prSet/>
      <dgm:spPr/>
      <dgm:t>
        <a:bodyPr/>
        <a:lstStyle/>
        <a:p>
          <a:endParaRPr lang="fr-FR"/>
        </a:p>
      </dgm:t>
    </dgm:pt>
    <dgm:pt modelId="{2ADB8357-76DF-4C3A-92C2-53F83C62D578}">
      <dgm:prSet/>
      <dgm:spPr/>
      <dgm:t>
        <a:bodyPr/>
        <a:lstStyle/>
        <a:p>
          <a:r>
            <a:rPr lang="fr-FR" dirty="0" smtClean="0"/>
            <a:t>Aucun doublon</a:t>
          </a:r>
          <a:endParaRPr lang="fr-FR" dirty="0"/>
        </a:p>
      </dgm:t>
    </dgm:pt>
    <dgm:pt modelId="{7EA6F42E-6CBC-460D-BDB8-010A82CEF021}" type="parTrans" cxnId="{D4F45DFA-01C0-4D86-9FBD-7FBB93315926}">
      <dgm:prSet/>
      <dgm:spPr/>
      <dgm:t>
        <a:bodyPr/>
        <a:lstStyle/>
        <a:p>
          <a:endParaRPr lang="fr-FR"/>
        </a:p>
      </dgm:t>
    </dgm:pt>
    <dgm:pt modelId="{277BB3B1-9587-4399-8903-B85297134989}" type="sibTrans" cxnId="{D4F45DFA-01C0-4D86-9FBD-7FBB93315926}">
      <dgm:prSet/>
      <dgm:spPr/>
      <dgm:t>
        <a:bodyPr/>
        <a:lstStyle/>
        <a:p>
          <a:endParaRPr lang="fr-FR"/>
        </a:p>
      </dgm:t>
    </dgm:pt>
    <dgm:pt modelId="{2A0019DC-1DB9-4D34-A755-8EFD4B3F264F}">
      <dgm:prSet/>
      <dgm:spPr/>
      <dgm:t>
        <a:bodyPr/>
        <a:lstStyle/>
        <a:p>
          <a:r>
            <a:rPr lang="fr-FR" dirty="0" smtClean="0"/>
            <a:t>Taille 3665 x 21</a:t>
          </a:r>
          <a:endParaRPr lang="fr-FR" dirty="0"/>
        </a:p>
      </dgm:t>
    </dgm:pt>
    <dgm:pt modelId="{04CC485A-522B-455F-ADFB-FA9568759DCA}" type="parTrans" cxnId="{200B483A-4F6C-4214-A3E9-8431C7307012}">
      <dgm:prSet/>
      <dgm:spPr/>
      <dgm:t>
        <a:bodyPr/>
        <a:lstStyle/>
        <a:p>
          <a:endParaRPr lang="fr-FR"/>
        </a:p>
      </dgm:t>
    </dgm:pt>
    <dgm:pt modelId="{3D0B1C84-1B32-4C3D-B73B-D8C175DB0301}" type="sibTrans" cxnId="{200B483A-4F6C-4214-A3E9-8431C7307012}">
      <dgm:prSet/>
      <dgm:spPr/>
      <dgm:t>
        <a:bodyPr/>
        <a:lstStyle/>
        <a:p>
          <a:endParaRPr lang="fr-FR"/>
        </a:p>
      </dgm:t>
    </dgm:pt>
    <dgm:pt modelId="{01078D68-7E32-487E-A985-025F215230A4}">
      <dgm:prSet/>
      <dgm:spPr/>
      <dgm:t>
        <a:bodyPr/>
        <a:lstStyle/>
        <a:p>
          <a:r>
            <a:rPr lang="fr-FR" dirty="0" smtClean="0"/>
            <a:t>55203 valeurs manquantes</a:t>
          </a:r>
          <a:endParaRPr lang="fr-FR" dirty="0"/>
        </a:p>
      </dgm:t>
    </dgm:pt>
    <dgm:pt modelId="{28BA9533-C89E-4656-A9B6-DEE1B6FA4818}" type="parTrans" cxnId="{4C15D718-A0C5-4342-8110-DC4EEDFA6478}">
      <dgm:prSet/>
      <dgm:spPr/>
      <dgm:t>
        <a:bodyPr/>
        <a:lstStyle/>
        <a:p>
          <a:endParaRPr lang="fr-FR"/>
        </a:p>
      </dgm:t>
    </dgm:pt>
    <dgm:pt modelId="{E480C85D-3B49-46E9-B4E3-0C0EA60B4B76}" type="sibTrans" cxnId="{4C15D718-A0C5-4342-8110-DC4EEDFA6478}">
      <dgm:prSet/>
      <dgm:spPr/>
      <dgm:t>
        <a:bodyPr/>
        <a:lstStyle/>
        <a:p>
          <a:endParaRPr lang="fr-FR"/>
        </a:p>
      </dgm:t>
    </dgm:pt>
    <dgm:pt modelId="{959E8246-17D0-47E7-A5FB-0081384A9D34}">
      <dgm:prSet/>
      <dgm:spPr/>
      <dgm:t>
        <a:bodyPr/>
        <a:lstStyle/>
        <a:p>
          <a:r>
            <a:rPr lang="fr-FR" dirty="0" smtClean="0"/>
            <a:t>Aucun doublon</a:t>
          </a:r>
          <a:endParaRPr lang="fr-FR" dirty="0"/>
        </a:p>
      </dgm:t>
    </dgm:pt>
    <dgm:pt modelId="{416CDBAA-7DB4-4984-852D-07DF2A9CAEE8}" type="parTrans" cxnId="{FF8ADBD3-F752-4973-AAA8-2A505812F3F5}">
      <dgm:prSet/>
      <dgm:spPr/>
      <dgm:t>
        <a:bodyPr/>
        <a:lstStyle/>
        <a:p>
          <a:endParaRPr lang="fr-FR"/>
        </a:p>
      </dgm:t>
    </dgm:pt>
    <dgm:pt modelId="{7E3B0281-06EF-4B67-9C9D-B212F1558188}" type="sibTrans" cxnId="{FF8ADBD3-F752-4973-AAA8-2A505812F3F5}">
      <dgm:prSet/>
      <dgm:spPr/>
      <dgm:t>
        <a:bodyPr/>
        <a:lstStyle/>
        <a:p>
          <a:endParaRPr lang="fr-FR"/>
        </a:p>
      </dgm:t>
    </dgm:pt>
    <dgm:pt modelId="{C67DD673-E361-4B34-8396-B235AFC5A68D}">
      <dgm:prSet/>
      <dgm:spPr/>
      <dgm:t>
        <a:bodyPr/>
        <a:lstStyle/>
        <a:p>
          <a:r>
            <a:rPr lang="fr-FR" dirty="0" smtClean="0"/>
            <a:t>Informations sur les indicateurs socio économiques </a:t>
          </a:r>
          <a:endParaRPr lang="fr-FR" dirty="0"/>
        </a:p>
      </dgm:t>
    </dgm:pt>
    <dgm:pt modelId="{CF7ED2CB-D968-4006-9FFB-5AFFDC433331}" type="parTrans" cxnId="{30CE3688-0C59-4497-8280-39F5E85857A4}">
      <dgm:prSet/>
      <dgm:spPr/>
      <dgm:t>
        <a:bodyPr/>
        <a:lstStyle/>
        <a:p>
          <a:endParaRPr lang="fr-FR"/>
        </a:p>
      </dgm:t>
    </dgm:pt>
    <dgm:pt modelId="{BB860E49-4F5B-4BFC-B8A6-DD871DE381EE}" type="sibTrans" cxnId="{30CE3688-0C59-4497-8280-39F5E85857A4}">
      <dgm:prSet/>
      <dgm:spPr/>
      <dgm:t>
        <a:bodyPr/>
        <a:lstStyle/>
        <a:p>
          <a:endParaRPr lang="fr-FR"/>
        </a:p>
      </dgm:t>
    </dgm:pt>
    <dgm:pt modelId="{244B29A9-63B3-466B-B6C6-E4B831A1A845}" type="pres">
      <dgm:prSet presAssocID="{9DFCF2B7-1E5D-4B24-83C1-157299D9CD55}" presName="diagram" presStyleCnt="0">
        <dgm:presLayoutVars>
          <dgm:dir/>
          <dgm:animLvl val="lvl"/>
          <dgm:resizeHandles val="exact"/>
        </dgm:presLayoutVars>
      </dgm:prSet>
      <dgm:spPr/>
    </dgm:pt>
    <dgm:pt modelId="{2E9EC625-2DCD-41A9-8439-8C4D85171F31}" type="pres">
      <dgm:prSet presAssocID="{F58EFF4C-6AFB-4E86-915B-A1A72835CAFC}" presName="compNode" presStyleCnt="0"/>
      <dgm:spPr/>
    </dgm:pt>
    <dgm:pt modelId="{0E92B8B3-065B-4DC4-8265-571766C91F77}" type="pres">
      <dgm:prSet presAssocID="{F58EFF4C-6AFB-4E86-915B-A1A72835CAFC}" presName="childRec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BE9A56-B11D-4C2B-A73D-5B66BF0A3E4D}" type="pres">
      <dgm:prSet presAssocID="{F58EFF4C-6AFB-4E86-915B-A1A72835CAF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CE632-29AA-4A99-9B41-B2F96E82F18F}" type="pres">
      <dgm:prSet presAssocID="{F58EFF4C-6AFB-4E86-915B-A1A72835CAFC}" presName="parentRect" presStyleLbl="alignNode1" presStyleIdx="0" presStyleCnt="5"/>
      <dgm:spPr/>
      <dgm:t>
        <a:bodyPr/>
        <a:lstStyle/>
        <a:p>
          <a:endParaRPr lang="fr-FR"/>
        </a:p>
      </dgm:t>
    </dgm:pt>
    <dgm:pt modelId="{B1D95D2B-E47D-42B4-A807-5B76B83A4A58}" type="pres">
      <dgm:prSet presAssocID="{F58EFF4C-6AFB-4E86-915B-A1A72835CAFC}" presName="adorn" presStyleLbl="fgAccFollowNode1" presStyleIdx="0" presStyleCnt="5"/>
      <dgm:spPr/>
    </dgm:pt>
    <dgm:pt modelId="{E777DF32-DBD0-48DD-BD93-598ABB056FDA}" type="pres">
      <dgm:prSet presAssocID="{743DCF19-1393-4EFD-ADBD-29A2AC0CDAA7}" presName="sibTrans" presStyleLbl="sibTrans2D1" presStyleIdx="0" presStyleCnt="0"/>
      <dgm:spPr/>
    </dgm:pt>
    <dgm:pt modelId="{7569B740-0548-4629-897C-F7EF7A36BE4B}" type="pres">
      <dgm:prSet presAssocID="{A1BD7453-D14F-48E0-A0AA-BE2AB45293D6}" presName="compNode" presStyleCnt="0"/>
      <dgm:spPr/>
    </dgm:pt>
    <dgm:pt modelId="{E3542E62-034A-4E82-A23A-61B9CA69471E}" type="pres">
      <dgm:prSet presAssocID="{A1BD7453-D14F-48E0-A0AA-BE2AB45293D6}" presName="childRect" presStyleLbl="bgAcc1" presStyleIdx="1" presStyleCnt="5" custLinFactNeighborX="4126" custLinFactNeighborY="91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D5FF74-ABFA-4FCF-8EE6-4B35117EE2D6}" type="pres">
      <dgm:prSet presAssocID="{A1BD7453-D14F-48E0-A0AA-BE2AB45293D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C660A-96D5-496C-AADC-E3EF5B7EF466}" type="pres">
      <dgm:prSet presAssocID="{A1BD7453-D14F-48E0-A0AA-BE2AB45293D6}" presName="parentRect" presStyleLbl="alignNode1" presStyleIdx="1" presStyleCnt="5"/>
      <dgm:spPr/>
      <dgm:t>
        <a:bodyPr/>
        <a:lstStyle/>
        <a:p>
          <a:endParaRPr lang="fr-FR"/>
        </a:p>
      </dgm:t>
    </dgm:pt>
    <dgm:pt modelId="{6EA20995-4A12-406F-8DE2-139BE6BBF725}" type="pres">
      <dgm:prSet presAssocID="{A1BD7453-D14F-48E0-A0AA-BE2AB45293D6}" presName="adorn" presStyleLbl="fgAccFollowNode1" presStyleIdx="1" presStyleCnt="5"/>
      <dgm:spPr/>
    </dgm:pt>
    <dgm:pt modelId="{8CB150EE-2248-4A45-809C-A454736298F3}" type="pres">
      <dgm:prSet presAssocID="{F195065D-635E-4B28-ABAB-58C4CF426F69}" presName="sibTrans" presStyleLbl="sibTrans2D1" presStyleIdx="0" presStyleCnt="0"/>
      <dgm:spPr/>
    </dgm:pt>
    <dgm:pt modelId="{D038A748-DA6D-429A-8009-53172B20BDA1}" type="pres">
      <dgm:prSet presAssocID="{ADDFFAC3-84FB-4EB2-BE6E-B45053DAE649}" presName="compNode" presStyleCnt="0"/>
      <dgm:spPr/>
    </dgm:pt>
    <dgm:pt modelId="{DFA88EAB-8B80-4409-A177-6964681A9EF0}" type="pres">
      <dgm:prSet presAssocID="{ADDFFAC3-84FB-4EB2-BE6E-B45053DAE649}" presName="childRect" presStyleLbl="bgAcc1" presStyleIdx="2" presStyleCnt="5" custLinFactNeighborX="4759" custLinFactNeighborY="-61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F94705-753C-4387-B54C-7236921129C9}" type="pres">
      <dgm:prSet presAssocID="{ADDFFAC3-84FB-4EB2-BE6E-B45053DAE64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D8F9CD-D505-4A7D-B0FA-CA76D4DDDDDB}" type="pres">
      <dgm:prSet presAssocID="{ADDFFAC3-84FB-4EB2-BE6E-B45053DAE649}" presName="parentRect" presStyleLbl="alignNode1" presStyleIdx="2" presStyleCnt="5"/>
      <dgm:spPr/>
      <dgm:t>
        <a:bodyPr/>
        <a:lstStyle/>
        <a:p>
          <a:endParaRPr lang="fr-FR"/>
        </a:p>
      </dgm:t>
    </dgm:pt>
    <dgm:pt modelId="{8AB12418-FBD4-4064-A4A7-913584998685}" type="pres">
      <dgm:prSet presAssocID="{ADDFFAC3-84FB-4EB2-BE6E-B45053DAE649}" presName="adorn" presStyleLbl="fgAccFollowNode1" presStyleIdx="2" presStyleCnt="5"/>
      <dgm:spPr/>
    </dgm:pt>
    <dgm:pt modelId="{59FC3158-D800-4BB9-BC8F-0AC6E4001DCB}" type="pres">
      <dgm:prSet presAssocID="{C10585A2-A164-45E0-B4AA-2CCA3C35C47F}" presName="sibTrans" presStyleLbl="sibTrans2D1" presStyleIdx="0" presStyleCnt="0"/>
      <dgm:spPr/>
    </dgm:pt>
    <dgm:pt modelId="{CB5ABA29-CEE8-4F7D-98B4-71BC0D842BDD}" type="pres">
      <dgm:prSet presAssocID="{729A05FC-B49E-46DC-AA32-A83A662CC3A3}" presName="compNode" presStyleCnt="0"/>
      <dgm:spPr/>
    </dgm:pt>
    <dgm:pt modelId="{CAC27478-8B3F-4414-B6F4-E2B2FE8265B6}" type="pres">
      <dgm:prSet presAssocID="{729A05FC-B49E-46DC-AA32-A83A662CC3A3}" presName="childRect" presStyleLbl="bgAcc1" presStyleIdx="3" presStyleCnt="5" custLinFactNeighborX="-2070" custLinFactNeighborY="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67BC98-6F29-4E2F-BBE8-50E30BD4BA34}" type="pres">
      <dgm:prSet presAssocID="{729A05FC-B49E-46DC-AA32-A83A662CC3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340E29-6953-4A6B-B9EE-FC5512922020}" type="pres">
      <dgm:prSet presAssocID="{729A05FC-B49E-46DC-AA32-A83A662CC3A3}" presName="parentRect" presStyleLbl="alignNode1" presStyleIdx="3" presStyleCnt="5"/>
      <dgm:spPr/>
      <dgm:t>
        <a:bodyPr/>
        <a:lstStyle/>
        <a:p>
          <a:endParaRPr lang="fr-FR"/>
        </a:p>
      </dgm:t>
    </dgm:pt>
    <dgm:pt modelId="{24FA88EC-EE3A-4C95-ACE8-627BD9D1364E}" type="pres">
      <dgm:prSet presAssocID="{729A05FC-B49E-46DC-AA32-A83A662CC3A3}" presName="adorn" presStyleLbl="fgAccFollowNode1" presStyleIdx="3" presStyleCnt="5"/>
      <dgm:spPr/>
    </dgm:pt>
    <dgm:pt modelId="{E1A42544-C728-4CB4-B891-5379FF37B9B2}" type="pres">
      <dgm:prSet presAssocID="{897CFDBD-7D24-431A-AD41-79E08EEFE37C}" presName="sibTrans" presStyleLbl="sibTrans2D1" presStyleIdx="0" presStyleCnt="0"/>
      <dgm:spPr/>
    </dgm:pt>
    <dgm:pt modelId="{AC10588E-E847-4CA5-8D17-D18EDE399912}" type="pres">
      <dgm:prSet presAssocID="{BE7CCDFE-9B64-4246-A479-48F579B62D98}" presName="compNode" presStyleCnt="0"/>
      <dgm:spPr/>
    </dgm:pt>
    <dgm:pt modelId="{3AB51432-75EF-4B8F-BDDB-940227258580}" type="pres">
      <dgm:prSet presAssocID="{BE7CCDFE-9B64-4246-A479-48F579B62D98}" presName="childRec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975361-B497-429B-B5A9-7F5A9D7813E1}" type="pres">
      <dgm:prSet presAssocID="{BE7CCDFE-9B64-4246-A479-48F579B62D9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D13318-DDF2-4755-BE66-5F1BA67C57B4}" type="pres">
      <dgm:prSet presAssocID="{BE7CCDFE-9B64-4246-A479-48F579B62D98}" presName="parentRect" presStyleLbl="alignNode1" presStyleIdx="4" presStyleCnt="5"/>
      <dgm:spPr/>
      <dgm:t>
        <a:bodyPr/>
        <a:lstStyle/>
        <a:p>
          <a:endParaRPr lang="fr-FR"/>
        </a:p>
      </dgm:t>
    </dgm:pt>
    <dgm:pt modelId="{009101B1-BDAE-4F33-9CBE-A8C98A294AFB}" type="pres">
      <dgm:prSet presAssocID="{BE7CCDFE-9B64-4246-A479-48F579B62D98}" presName="adorn" presStyleLbl="fgAccFollowNode1" presStyleIdx="4" presStyleCnt="5"/>
      <dgm:spPr/>
    </dgm:pt>
  </dgm:ptLst>
  <dgm:cxnLst>
    <dgm:cxn modelId="{EE97F888-6B74-42C1-855A-9F75E528EEA6}" srcId="{ADDFFAC3-84FB-4EB2-BE6E-B45053DAE649}" destId="{29B758EC-79C1-497B-8BD5-273F7D9317BB}" srcOrd="2" destOrd="0" parTransId="{C9F01D2C-4C98-4C78-A4C4-FCDF25B9A9F3}" sibTransId="{E85E80B7-E1B5-4FE7-8C69-6799205793E3}"/>
    <dgm:cxn modelId="{301101B1-D2F9-49C7-A757-5D33951AB7EE}" type="presOf" srcId="{729A05FC-B49E-46DC-AA32-A83A662CC3A3}" destId="{A367BC98-6F29-4E2F-BBE8-50E30BD4BA34}" srcOrd="0" destOrd="0" presId="urn:microsoft.com/office/officeart/2005/8/layout/bList2"/>
    <dgm:cxn modelId="{7736B9C0-4E46-4D68-B9D3-30E44B39B8B0}" srcId="{F58EFF4C-6AFB-4E86-915B-A1A72835CAFC}" destId="{C5C1F649-F6BB-41EB-8ACD-F3BDC5AC421F}" srcOrd="1" destOrd="0" parTransId="{7553D057-3EDB-4A8A-A762-1CE561F735B1}" sibTransId="{8F145807-E1B3-4A1C-AE1C-2F466FDF0FE6}"/>
    <dgm:cxn modelId="{D655A4C5-115C-447B-93D4-010ED9EE7ECD}" srcId="{ADDFFAC3-84FB-4EB2-BE6E-B45053DAE649}" destId="{0A8F3E9A-783F-4894-B59E-49143030D746}" srcOrd="1" destOrd="0" parTransId="{3E614FE3-39B0-444D-8D47-415D56782EAD}" sibTransId="{F5ADA6AC-A184-448A-8F76-A8062AE860A8}"/>
    <dgm:cxn modelId="{D5838E1A-D464-41F4-99BC-EAA25F75914E}" type="presOf" srcId="{2D3C356E-AE5E-4AA8-881B-4110CAB1F237}" destId="{0E92B8B3-065B-4DC4-8265-571766C91F77}" srcOrd="0" destOrd="3" presId="urn:microsoft.com/office/officeart/2005/8/layout/bList2"/>
    <dgm:cxn modelId="{1B6CB8A6-8F4E-4A06-BDCC-FB62C07DA0D0}" type="presOf" srcId="{5796266F-B8FB-4F33-B652-D2540D3E88A4}" destId="{0E92B8B3-065B-4DC4-8265-571766C91F77}" srcOrd="0" destOrd="0" presId="urn:microsoft.com/office/officeart/2005/8/layout/bList2"/>
    <dgm:cxn modelId="{40CAEA50-4783-4258-9856-1FD63436BE6D}" type="presOf" srcId="{24A37ACC-0F19-44EC-B6E6-99CBF76E95C6}" destId="{DFA88EAB-8B80-4409-A177-6964681A9EF0}" srcOrd="0" destOrd="0" presId="urn:microsoft.com/office/officeart/2005/8/layout/bList2"/>
    <dgm:cxn modelId="{74135ED9-FEAB-45D8-A541-510B5B9D1655}" type="presOf" srcId="{2A0019DC-1DB9-4D34-A755-8EFD4B3F264F}" destId="{3AB51432-75EF-4B8F-BDDB-940227258580}" srcOrd="0" destOrd="0" presId="urn:microsoft.com/office/officeart/2005/8/layout/bList2"/>
    <dgm:cxn modelId="{92409655-465F-457E-99BE-2470A3B90334}" type="presOf" srcId="{2ADB8357-76DF-4C3A-92C2-53F83C62D578}" destId="{CAC27478-8B3F-4414-B6F4-E2B2FE8265B6}" srcOrd="0" destOrd="3" presId="urn:microsoft.com/office/officeart/2005/8/layout/bList2"/>
    <dgm:cxn modelId="{F41E070A-0F12-40CE-B4C4-F77AD2B55FDE}" srcId="{729A05FC-B49E-46DC-AA32-A83A662CC3A3}" destId="{D6EA5D4F-4A19-4EDB-9158-975EFA214C50}" srcOrd="0" destOrd="0" parTransId="{E7B5358A-396B-4F32-BDC5-C490BD7FFCBC}" sibTransId="{D99F53A4-FC33-43B4-B1DA-A61F1131041F}"/>
    <dgm:cxn modelId="{E711DF6D-3F93-4B97-B028-146D39DCFDA3}" srcId="{9DFCF2B7-1E5D-4B24-83C1-157299D9CD55}" destId="{BE7CCDFE-9B64-4246-A479-48F579B62D98}" srcOrd="4" destOrd="0" parTransId="{85D82AC2-30DE-4DF9-9950-2687C8592F22}" sibTransId="{9C023855-6F48-4077-A5B2-45BF3BAF4B0F}"/>
    <dgm:cxn modelId="{3831E85E-D790-4E7C-A4C6-474B5E3C12DF}" type="presOf" srcId="{A1BD7453-D14F-48E0-A0AA-BE2AB45293D6}" destId="{483C660A-96D5-496C-AADC-E3EF5B7EF466}" srcOrd="1" destOrd="0" presId="urn:microsoft.com/office/officeart/2005/8/layout/bList2"/>
    <dgm:cxn modelId="{08215B66-388D-4692-96FC-699EE51C2B10}" type="presOf" srcId="{5A10BC42-6934-4742-ADC0-0E640E13FE3A}" destId="{E3542E62-034A-4E82-A23A-61B9CA69471E}" srcOrd="0" destOrd="2" presId="urn:microsoft.com/office/officeart/2005/8/layout/bList2"/>
    <dgm:cxn modelId="{83D0C8A8-991A-4954-B855-21F0B3710A5F}" type="presOf" srcId="{F3235047-3683-4ACC-8C9D-B58513C7517D}" destId="{DFA88EAB-8B80-4409-A177-6964681A9EF0}" srcOrd="0" destOrd="3" presId="urn:microsoft.com/office/officeart/2005/8/layout/bList2"/>
    <dgm:cxn modelId="{0F4ADA3E-CAF4-4DDD-9870-7CCA17F43ADF}" srcId="{9DFCF2B7-1E5D-4B24-83C1-157299D9CD55}" destId="{ADDFFAC3-84FB-4EB2-BE6E-B45053DAE649}" srcOrd="2" destOrd="0" parTransId="{21D724F1-3B1C-4203-9224-3D5BE3957262}" sibTransId="{C10585A2-A164-45E0-B4AA-2CCA3C35C47F}"/>
    <dgm:cxn modelId="{014E08C4-1598-40B4-9855-729344E02E5E}" type="presOf" srcId="{29B758EC-79C1-497B-8BD5-273F7D9317BB}" destId="{DFA88EAB-8B80-4409-A177-6964681A9EF0}" srcOrd="0" destOrd="2" presId="urn:microsoft.com/office/officeart/2005/8/layout/bList2"/>
    <dgm:cxn modelId="{3999DE94-998F-4645-B0E9-E3E1CB672231}" type="presOf" srcId="{743DCF19-1393-4EFD-ADBD-29A2AC0CDAA7}" destId="{E777DF32-DBD0-48DD-BD93-598ABB056FDA}" srcOrd="0" destOrd="0" presId="urn:microsoft.com/office/officeart/2005/8/layout/bList2"/>
    <dgm:cxn modelId="{99CB7007-C573-4BFA-8661-E54EE3326611}" type="presOf" srcId="{8C54BE4C-5CBE-499C-BAAF-5B5FC6F85BCD}" destId="{E3542E62-034A-4E82-A23A-61B9CA69471E}" srcOrd="0" destOrd="1" presId="urn:microsoft.com/office/officeart/2005/8/layout/bList2"/>
    <dgm:cxn modelId="{4C15D718-A0C5-4342-8110-DC4EEDFA6478}" srcId="{BE7CCDFE-9B64-4246-A479-48F579B62D98}" destId="{01078D68-7E32-487E-A985-025F215230A4}" srcOrd="1" destOrd="0" parTransId="{28BA9533-C89E-4656-A9B6-DEE1B6FA4818}" sibTransId="{E480C85D-3B49-46E9-B4E3-0C0EA60B4B76}"/>
    <dgm:cxn modelId="{D39F061E-F343-4241-8C08-D66B91E4CC5C}" srcId="{A1BD7453-D14F-48E0-A0AA-BE2AB45293D6}" destId="{E53C0DB4-8559-47F0-986B-3824B80B5E78}" srcOrd="4" destOrd="0" parTransId="{40E38EBD-3534-474C-B38F-CA32C9E71C25}" sibTransId="{D7440D9F-A7DA-41E9-B597-A1D0B49E88A4}"/>
    <dgm:cxn modelId="{1AF52AAD-EAED-45AA-BADD-BBE2EB5EC823}" srcId="{ADDFFAC3-84FB-4EB2-BE6E-B45053DAE649}" destId="{24A37ACC-0F19-44EC-B6E6-99CBF76E95C6}" srcOrd="0" destOrd="0" parTransId="{73E5BB67-0CA8-445A-9222-2C284EF8A26F}" sibTransId="{4F5CA166-0A8B-4DCA-AAE5-A6CC5CCF48E6}"/>
    <dgm:cxn modelId="{FDCAD2AE-B8D7-489A-9134-B8F373BCB191}" type="presOf" srcId="{C10585A2-A164-45E0-B4AA-2CCA3C35C47F}" destId="{59FC3158-D800-4BB9-BC8F-0AC6E4001DCB}" srcOrd="0" destOrd="0" presId="urn:microsoft.com/office/officeart/2005/8/layout/bList2"/>
    <dgm:cxn modelId="{F2E0CFDD-8A12-441E-85EA-635FA9EEDD51}" type="presOf" srcId="{ADDFFAC3-84FB-4EB2-BE6E-B45053DAE649}" destId="{27F94705-753C-4387-B54C-7236921129C9}" srcOrd="0" destOrd="0" presId="urn:microsoft.com/office/officeart/2005/8/layout/bList2"/>
    <dgm:cxn modelId="{DF1B9E2B-5310-43D6-AC38-F8F21BEB8C75}" type="presOf" srcId="{F58EFF4C-6AFB-4E86-915B-A1A72835CAFC}" destId="{A3BE9A56-B11D-4C2B-A73D-5B66BF0A3E4D}" srcOrd="0" destOrd="0" presId="urn:microsoft.com/office/officeart/2005/8/layout/bList2"/>
    <dgm:cxn modelId="{B5E16DEB-BAC1-47FA-AE73-C0E696720B93}" srcId="{729A05FC-B49E-46DC-AA32-A83A662CC3A3}" destId="{74ED0440-9B19-4FA5-BEE4-7D29E4BE74EE}" srcOrd="2" destOrd="0" parTransId="{74BD72F7-E2B3-414F-A690-D584F83FD22C}" sibTransId="{9FCD6718-08AE-4FF9-9787-44C773007CE4}"/>
    <dgm:cxn modelId="{AEB339EA-06D5-4338-8ABE-251ED71A1B73}" type="presOf" srcId="{A1BD7453-D14F-48E0-A0AA-BE2AB45293D6}" destId="{CBD5FF74-ABFA-4FCF-8EE6-4B35117EE2D6}" srcOrd="0" destOrd="0" presId="urn:microsoft.com/office/officeart/2005/8/layout/bList2"/>
    <dgm:cxn modelId="{0107BE40-CED6-4BE8-B1F8-7E6BE3BDFB64}" srcId="{9DFCF2B7-1E5D-4B24-83C1-157299D9CD55}" destId="{729A05FC-B49E-46DC-AA32-A83A662CC3A3}" srcOrd="3" destOrd="0" parTransId="{72EDEB62-176D-44BC-A38A-9D68A22A9733}" sibTransId="{897CFDBD-7D24-431A-AD41-79E08EEFE37C}"/>
    <dgm:cxn modelId="{1C802C46-6420-4BBC-8759-C1D27B3BA765}" type="presOf" srcId="{D6EA5D4F-4A19-4EDB-9158-975EFA214C50}" destId="{CAC27478-8B3F-4414-B6F4-E2B2FE8265B6}" srcOrd="0" destOrd="0" presId="urn:microsoft.com/office/officeart/2005/8/layout/bList2"/>
    <dgm:cxn modelId="{81C09B23-2490-44AB-8258-EE60DE055619}" srcId="{729A05FC-B49E-46DC-AA32-A83A662CC3A3}" destId="{86F84149-B541-4892-89D8-78A2752DE0B9}" srcOrd="1" destOrd="0" parTransId="{2DFDE474-7F63-477E-8B4B-E0EEFF13006D}" sibTransId="{C3FCAF78-7C7E-4312-8B83-C1EE546E59C9}"/>
    <dgm:cxn modelId="{4697E6CD-5788-4BF8-85BA-CE1116C095F8}" srcId="{F58EFF4C-6AFB-4E86-915B-A1A72835CAFC}" destId="{AC57D591-04DF-4E31-B181-0E16E802A88E}" srcOrd="2" destOrd="0" parTransId="{163B7812-3CB9-484D-B6EE-321F1126D79C}" sibTransId="{58245974-7B1D-4A36-8CE0-998564B021C7}"/>
    <dgm:cxn modelId="{1689DD9A-20AE-49B1-BEA1-F47886903DCC}" type="presOf" srcId="{C67DD673-E361-4B34-8396-B235AFC5A68D}" destId="{3AB51432-75EF-4B8F-BDDB-940227258580}" srcOrd="0" destOrd="2" presId="urn:microsoft.com/office/officeart/2005/8/layout/bList2"/>
    <dgm:cxn modelId="{39F6A35A-BCDA-4E01-9138-7D2CEC320C3F}" type="presOf" srcId="{F195065D-635E-4B28-ABAB-58C4CF426F69}" destId="{8CB150EE-2248-4A45-809C-A454736298F3}" srcOrd="0" destOrd="0" presId="urn:microsoft.com/office/officeart/2005/8/layout/bList2"/>
    <dgm:cxn modelId="{EC4F37B8-E33A-4540-B308-E51D87FDF660}" type="presOf" srcId="{F58EFF4C-6AFB-4E86-915B-A1A72835CAFC}" destId="{774CE632-29AA-4A99-9B41-B2F96E82F18F}" srcOrd="1" destOrd="0" presId="urn:microsoft.com/office/officeart/2005/8/layout/bList2"/>
    <dgm:cxn modelId="{9A9F6545-0289-4C43-B6C0-7ED4ECB0F12F}" srcId="{A1BD7453-D14F-48E0-A0AA-BE2AB45293D6}" destId="{987833AA-99ED-442B-9482-1DC9708BEAD9}" srcOrd="3" destOrd="0" parTransId="{BD3586FE-B329-4732-998D-A8B59BE1FFBD}" sibTransId="{9A22B85F-6F26-4F05-92F3-5DB52460472D}"/>
    <dgm:cxn modelId="{7BA80E9E-794B-46CC-BDA0-FDAA4429C710}" type="presOf" srcId="{86F84149-B541-4892-89D8-78A2752DE0B9}" destId="{CAC27478-8B3F-4414-B6F4-E2B2FE8265B6}" srcOrd="0" destOrd="1" presId="urn:microsoft.com/office/officeart/2005/8/layout/bList2"/>
    <dgm:cxn modelId="{6E1C4483-EF9E-48C8-9D17-B0A051FC0DAA}" srcId="{F58EFF4C-6AFB-4E86-915B-A1A72835CAFC}" destId="{5796266F-B8FB-4F33-B652-D2540D3E88A4}" srcOrd="0" destOrd="0" parTransId="{C38F4DA9-F1BD-4164-88DC-85C6C82889AF}" sibTransId="{CAB14F30-A52E-4EDA-902F-BAEE67CE4605}"/>
    <dgm:cxn modelId="{3EF05E5C-8FF1-4925-9BE0-2B5904678DED}" srcId="{A1BD7453-D14F-48E0-A0AA-BE2AB45293D6}" destId="{D07749E7-1DDD-48B5-8FC1-CAD712E986C1}" srcOrd="0" destOrd="0" parTransId="{EC64DCF3-E2D3-4664-B578-DF24ABBB7D05}" sibTransId="{348488FA-3316-4897-B0B9-860EC648F964}"/>
    <dgm:cxn modelId="{A8486635-1E1C-4230-BFE7-8651B806F0E6}" type="presOf" srcId="{BE7CCDFE-9B64-4246-A479-48F579B62D98}" destId="{82975361-B497-429B-B5A9-7F5A9D7813E1}" srcOrd="0" destOrd="0" presId="urn:microsoft.com/office/officeart/2005/8/layout/bList2"/>
    <dgm:cxn modelId="{BC8247D3-81D8-45C1-87F9-44620AD1C32C}" type="presOf" srcId="{AC57D591-04DF-4E31-B181-0E16E802A88E}" destId="{0E92B8B3-065B-4DC4-8265-571766C91F77}" srcOrd="0" destOrd="2" presId="urn:microsoft.com/office/officeart/2005/8/layout/bList2"/>
    <dgm:cxn modelId="{C4B02BE5-AE5D-42A0-81DA-E44A3F899FDC}" type="presOf" srcId="{C5C1F649-F6BB-41EB-8ACD-F3BDC5AC421F}" destId="{0E92B8B3-065B-4DC4-8265-571766C91F77}" srcOrd="0" destOrd="1" presId="urn:microsoft.com/office/officeart/2005/8/layout/bList2"/>
    <dgm:cxn modelId="{2FF6ACAA-64CB-45DF-A75F-F60B3C03CA1D}" srcId="{9DFCF2B7-1E5D-4B24-83C1-157299D9CD55}" destId="{A1BD7453-D14F-48E0-A0AA-BE2AB45293D6}" srcOrd="1" destOrd="0" parTransId="{383143F0-F4D6-4CB8-9471-F66767E5A57A}" sibTransId="{F195065D-635E-4B28-ABAB-58C4CF426F69}"/>
    <dgm:cxn modelId="{D515A941-5B00-4CB7-96A7-8410AFF90E6C}" type="presOf" srcId="{0A8F3E9A-783F-4894-B59E-49143030D746}" destId="{DFA88EAB-8B80-4409-A177-6964681A9EF0}" srcOrd="0" destOrd="1" presId="urn:microsoft.com/office/officeart/2005/8/layout/bList2"/>
    <dgm:cxn modelId="{C0B917CC-E695-41C8-A4EE-BFFD86D551DE}" type="presOf" srcId="{987833AA-99ED-442B-9482-1DC9708BEAD9}" destId="{E3542E62-034A-4E82-A23A-61B9CA69471E}" srcOrd="0" destOrd="3" presId="urn:microsoft.com/office/officeart/2005/8/layout/bList2"/>
    <dgm:cxn modelId="{414FE028-BCC7-425E-9302-B23B28E18028}" srcId="{9DFCF2B7-1E5D-4B24-83C1-157299D9CD55}" destId="{F58EFF4C-6AFB-4E86-915B-A1A72835CAFC}" srcOrd="0" destOrd="0" parTransId="{CCF225BD-40DC-4500-8D73-FB156660489A}" sibTransId="{743DCF19-1393-4EFD-ADBD-29A2AC0CDAA7}"/>
    <dgm:cxn modelId="{8AABF373-065E-42D8-9FB8-45AAA1CCA57F}" type="presOf" srcId="{9DFCF2B7-1E5D-4B24-83C1-157299D9CD55}" destId="{244B29A9-63B3-466B-B6C6-E4B831A1A845}" srcOrd="0" destOrd="0" presId="urn:microsoft.com/office/officeart/2005/8/layout/bList2"/>
    <dgm:cxn modelId="{30CE3688-0C59-4497-8280-39F5E85857A4}" srcId="{BE7CCDFE-9B64-4246-A479-48F579B62D98}" destId="{C67DD673-E361-4B34-8396-B235AFC5A68D}" srcOrd="2" destOrd="0" parTransId="{CF7ED2CB-D968-4006-9FFB-5AFFDC433331}" sibTransId="{BB860E49-4F5B-4BFC-B8A6-DD871DE381EE}"/>
    <dgm:cxn modelId="{200B483A-4F6C-4214-A3E9-8431C7307012}" srcId="{BE7CCDFE-9B64-4246-A479-48F579B62D98}" destId="{2A0019DC-1DB9-4D34-A755-8EFD4B3F264F}" srcOrd="0" destOrd="0" parTransId="{04CC485A-522B-455F-ADFB-FA9568759DCA}" sibTransId="{3D0B1C84-1B32-4C3D-B73B-D8C175DB0301}"/>
    <dgm:cxn modelId="{936353AC-870B-4D74-B13B-F607AB1E4210}" srcId="{ADDFFAC3-84FB-4EB2-BE6E-B45053DAE649}" destId="{F3235047-3683-4ACC-8C9D-B58513C7517D}" srcOrd="3" destOrd="0" parTransId="{1BE4FC60-2FE7-4053-9E95-8F732F2F7F4B}" sibTransId="{B6A0B5AF-6758-41A7-B8DF-C9102200680F}"/>
    <dgm:cxn modelId="{7E4F42BD-DC4E-4E04-8B7D-16CEF9F2F8BC}" type="presOf" srcId="{729A05FC-B49E-46DC-AA32-A83A662CC3A3}" destId="{1B340E29-6953-4A6B-B9EE-FC5512922020}" srcOrd="1" destOrd="0" presId="urn:microsoft.com/office/officeart/2005/8/layout/bList2"/>
    <dgm:cxn modelId="{F43A44CF-8B40-49D8-B587-AED744E25715}" type="presOf" srcId="{959E8246-17D0-47E7-A5FB-0081384A9D34}" destId="{3AB51432-75EF-4B8F-BDDB-940227258580}" srcOrd="0" destOrd="3" presId="urn:microsoft.com/office/officeart/2005/8/layout/bList2"/>
    <dgm:cxn modelId="{13EE8D2C-9ED9-43A7-B5D9-03D02A050567}" srcId="{A1BD7453-D14F-48E0-A0AA-BE2AB45293D6}" destId="{8C54BE4C-5CBE-499C-BAAF-5B5FC6F85BCD}" srcOrd="1" destOrd="0" parTransId="{18AA9DFB-2BD0-46FF-A968-17A705C98B52}" sibTransId="{6CCB7E65-76B5-44FD-988F-862DF7D6A737}"/>
    <dgm:cxn modelId="{E749FF1F-FDA2-41C3-891D-7910CED4EBAB}" srcId="{F58EFF4C-6AFB-4E86-915B-A1A72835CAFC}" destId="{2D3C356E-AE5E-4AA8-881B-4110CAB1F237}" srcOrd="3" destOrd="0" parTransId="{CADC260F-2B08-45F2-B924-F629E020FB24}" sibTransId="{175AA6F4-1519-4E68-84FE-915274B3CF22}"/>
    <dgm:cxn modelId="{F50FDCF6-CF23-40E8-9E72-3FDACC92B24B}" type="presOf" srcId="{BE7CCDFE-9B64-4246-A479-48F579B62D98}" destId="{D0D13318-DDF2-4755-BE66-5F1BA67C57B4}" srcOrd="1" destOrd="0" presId="urn:microsoft.com/office/officeart/2005/8/layout/bList2"/>
    <dgm:cxn modelId="{1F36AEE9-4C78-4531-8D72-8B64422A93BA}" srcId="{A1BD7453-D14F-48E0-A0AA-BE2AB45293D6}" destId="{5A10BC42-6934-4742-ADC0-0E640E13FE3A}" srcOrd="2" destOrd="0" parTransId="{1ABBF864-70D1-4955-97C1-F72192D83F55}" sibTransId="{951130EC-36BB-481B-8DF8-33E74577103E}"/>
    <dgm:cxn modelId="{898E5277-4FBD-4B28-8F45-907423B369F2}" type="presOf" srcId="{01078D68-7E32-487E-A985-025F215230A4}" destId="{3AB51432-75EF-4B8F-BDDB-940227258580}" srcOrd="0" destOrd="1" presId="urn:microsoft.com/office/officeart/2005/8/layout/bList2"/>
    <dgm:cxn modelId="{598C860E-4128-4EA8-88F3-32B8B093008D}" type="presOf" srcId="{74ED0440-9B19-4FA5-BEE4-7D29E4BE74EE}" destId="{CAC27478-8B3F-4414-B6F4-E2B2FE8265B6}" srcOrd="0" destOrd="2" presId="urn:microsoft.com/office/officeart/2005/8/layout/bList2"/>
    <dgm:cxn modelId="{07F791FA-716A-4BC5-9015-F59CF74E1BA2}" type="presOf" srcId="{ADDFFAC3-84FB-4EB2-BE6E-B45053DAE649}" destId="{15D8F9CD-D505-4A7D-B0FA-CA76D4DDDDDB}" srcOrd="1" destOrd="0" presId="urn:microsoft.com/office/officeart/2005/8/layout/bList2"/>
    <dgm:cxn modelId="{9F8BF24A-0F9D-49DF-9A40-D91F38983B03}" type="presOf" srcId="{E53C0DB4-8559-47F0-986B-3824B80B5E78}" destId="{E3542E62-034A-4E82-A23A-61B9CA69471E}" srcOrd="0" destOrd="4" presId="urn:microsoft.com/office/officeart/2005/8/layout/bList2"/>
    <dgm:cxn modelId="{FF8ADBD3-F752-4973-AAA8-2A505812F3F5}" srcId="{BE7CCDFE-9B64-4246-A479-48F579B62D98}" destId="{959E8246-17D0-47E7-A5FB-0081384A9D34}" srcOrd="3" destOrd="0" parTransId="{416CDBAA-7DB4-4984-852D-07DF2A9CAEE8}" sibTransId="{7E3B0281-06EF-4B67-9C9D-B212F1558188}"/>
    <dgm:cxn modelId="{D4F45DFA-01C0-4D86-9FBD-7FBB93315926}" srcId="{729A05FC-B49E-46DC-AA32-A83A662CC3A3}" destId="{2ADB8357-76DF-4C3A-92C2-53F83C62D578}" srcOrd="3" destOrd="0" parTransId="{7EA6F42E-6CBC-460D-BDB8-010A82CEF021}" sibTransId="{277BB3B1-9587-4399-8903-B85297134989}"/>
    <dgm:cxn modelId="{B568CD89-7971-4F00-8429-75853BA3C05A}" type="presOf" srcId="{897CFDBD-7D24-431A-AD41-79E08EEFE37C}" destId="{E1A42544-C728-4CB4-B891-5379FF37B9B2}" srcOrd="0" destOrd="0" presId="urn:microsoft.com/office/officeart/2005/8/layout/bList2"/>
    <dgm:cxn modelId="{1305FEB8-B8DD-40D9-8F3B-955D8E7F0F00}" type="presOf" srcId="{D07749E7-1DDD-48B5-8FC1-CAD712E986C1}" destId="{E3542E62-034A-4E82-A23A-61B9CA69471E}" srcOrd="0" destOrd="0" presId="urn:microsoft.com/office/officeart/2005/8/layout/bList2"/>
    <dgm:cxn modelId="{6E9554A3-8362-4DD1-A311-7BA24FA7A798}" type="presParOf" srcId="{244B29A9-63B3-466B-B6C6-E4B831A1A845}" destId="{2E9EC625-2DCD-41A9-8439-8C4D85171F31}" srcOrd="0" destOrd="0" presId="urn:microsoft.com/office/officeart/2005/8/layout/bList2"/>
    <dgm:cxn modelId="{4F88D32B-A1CF-4EB0-83D8-2E7185EC073B}" type="presParOf" srcId="{2E9EC625-2DCD-41A9-8439-8C4D85171F31}" destId="{0E92B8B3-065B-4DC4-8265-571766C91F77}" srcOrd="0" destOrd="0" presId="urn:microsoft.com/office/officeart/2005/8/layout/bList2"/>
    <dgm:cxn modelId="{593DC709-7B98-4A96-822D-87FF95CA2795}" type="presParOf" srcId="{2E9EC625-2DCD-41A9-8439-8C4D85171F31}" destId="{A3BE9A56-B11D-4C2B-A73D-5B66BF0A3E4D}" srcOrd="1" destOrd="0" presId="urn:microsoft.com/office/officeart/2005/8/layout/bList2"/>
    <dgm:cxn modelId="{3C4B4368-5BD4-45A8-8919-73F2DC07F708}" type="presParOf" srcId="{2E9EC625-2DCD-41A9-8439-8C4D85171F31}" destId="{774CE632-29AA-4A99-9B41-B2F96E82F18F}" srcOrd="2" destOrd="0" presId="urn:microsoft.com/office/officeart/2005/8/layout/bList2"/>
    <dgm:cxn modelId="{49715AE2-95C9-4191-B166-25F33085D443}" type="presParOf" srcId="{2E9EC625-2DCD-41A9-8439-8C4D85171F31}" destId="{B1D95D2B-E47D-42B4-A807-5B76B83A4A58}" srcOrd="3" destOrd="0" presId="urn:microsoft.com/office/officeart/2005/8/layout/bList2"/>
    <dgm:cxn modelId="{B83D9AE2-8F4F-4DF4-AE6D-6A4B2A20A2D4}" type="presParOf" srcId="{244B29A9-63B3-466B-B6C6-E4B831A1A845}" destId="{E777DF32-DBD0-48DD-BD93-598ABB056FDA}" srcOrd="1" destOrd="0" presId="urn:microsoft.com/office/officeart/2005/8/layout/bList2"/>
    <dgm:cxn modelId="{8595DC8C-E870-4A45-BFC8-87013487B577}" type="presParOf" srcId="{244B29A9-63B3-466B-B6C6-E4B831A1A845}" destId="{7569B740-0548-4629-897C-F7EF7A36BE4B}" srcOrd="2" destOrd="0" presId="urn:microsoft.com/office/officeart/2005/8/layout/bList2"/>
    <dgm:cxn modelId="{0569B2DB-4078-4EF1-AC5D-2CA4503EC710}" type="presParOf" srcId="{7569B740-0548-4629-897C-F7EF7A36BE4B}" destId="{E3542E62-034A-4E82-A23A-61B9CA69471E}" srcOrd="0" destOrd="0" presId="urn:microsoft.com/office/officeart/2005/8/layout/bList2"/>
    <dgm:cxn modelId="{447D8F10-C61A-4398-B783-C6956730F1CC}" type="presParOf" srcId="{7569B740-0548-4629-897C-F7EF7A36BE4B}" destId="{CBD5FF74-ABFA-4FCF-8EE6-4B35117EE2D6}" srcOrd="1" destOrd="0" presId="urn:microsoft.com/office/officeart/2005/8/layout/bList2"/>
    <dgm:cxn modelId="{4F808EBD-3F74-4586-A73A-6E48A48C39FB}" type="presParOf" srcId="{7569B740-0548-4629-897C-F7EF7A36BE4B}" destId="{483C660A-96D5-496C-AADC-E3EF5B7EF466}" srcOrd="2" destOrd="0" presId="urn:microsoft.com/office/officeart/2005/8/layout/bList2"/>
    <dgm:cxn modelId="{BE69C0E0-1185-4115-8DA3-EA6C8C4252D0}" type="presParOf" srcId="{7569B740-0548-4629-897C-F7EF7A36BE4B}" destId="{6EA20995-4A12-406F-8DE2-139BE6BBF725}" srcOrd="3" destOrd="0" presId="urn:microsoft.com/office/officeart/2005/8/layout/bList2"/>
    <dgm:cxn modelId="{2CDEE7DF-F44C-453C-8F89-C413A147A0DB}" type="presParOf" srcId="{244B29A9-63B3-466B-B6C6-E4B831A1A845}" destId="{8CB150EE-2248-4A45-809C-A454736298F3}" srcOrd="3" destOrd="0" presId="urn:microsoft.com/office/officeart/2005/8/layout/bList2"/>
    <dgm:cxn modelId="{2A13CD83-2D18-46BA-AE1B-9AC1629050C3}" type="presParOf" srcId="{244B29A9-63B3-466B-B6C6-E4B831A1A845}" destId="{D038A748-DA6D-429A-8009-53172B20BDA1}" srcOrd="4" destOrd="0" presId="urn:microsoft.com/office/officeart/2005/8/layout/bList2"/>
    <dgm:cxn modelId="{BCECB600-CB26-44F7-9575-501E1DEB5695}" type="presParOf" srcId="{D038A748-DA6D-429A-8009-53172B20BDA1}" destId="{DFA88EAB-8B80-4409-A177-6964681A9EF0}" srcOrd="0" destOrd="0" presId="urn:microsoft.com/office/officeart/2005/8/layout/bList2"/>
    <dgm:cxn modelId="{586C94CB-A995-422E-99C7-F7A499B03F98}" type="presParOf" srcId="{D038A748-DA6D-429A-8009-53172B20BDA1}" destId="{27F94705-753C-4387-B54C-7236921129C9}" srcOrd="1" destOrd="0" presId="urn:microsoft.com/office/officeart/2005/8/layout/bList2"/>
    <dgm:cxn modelId="{B80F5CE7-1D6C-453B-A836-8B52FAA04E42}" type="presParOf" srcId="{D038A748-DA6D-429A-8009-53172B20BDA1}" destId="{15D8F9CD-D505-4A7D-B0FA-CA76D4DDDDDB}" srcOrd="2" destOrd="0" presId="urn:microsoft.com/office/officeart/2005/8/layout/bList2"/>
    <dgm:cxn modelId="{A4B07389-1801-414D-9C47-024A3A24E2B1}" type="presParOf" srcId="{D038A748-DA6D-429A-8009-53172B20BDA1}" destId="{8AB12418-FBD4-4064-A4A7-913584998685}" srcOrd="3" destOrd="0" presId="urn:microsoft.com/office/officeart/2005/8/layout/bList2"/>
    <dgm:cxn modelId="{60F48070-A188-4956-A519-30CB58051C53}" type="presParOf" srcId="{244B29A9-63B3-466B-B6C6-E4B831A1A845}" destId="{59FC3158-D800-4BB9-BC8F-0AC6E4001DCB}" srcOrd="5" destOrd="0" presId="urn:microsoft.com/office/officeart/2005/8/layout/bList2"/>
    <dgm:cxn modelId="{2B67385B-663D-44B5-A396-8A870CAA85AC}" type="presParOf" srcId="{244B29A9-63B3-466B-B6C6-E4B831A1A845}" destId="{CB5ABA29-CEE8-4F7D-98B4-71BC0D842BDD}" srcOrd="6" destOrd="0" presId="urn:microsoft.com/office/officeart/2005/8/layout/bList2"/>
    <dgm:cxn modelId="{123B078D-46B0-477C-B2CA-E4AF4AF57B58}" type="presParOf" srcId="{CB5ABA29-CEE8-4F7D-98B4-71BC0D842BDD}" destId="{CAC27478-8B3F-4414-B6F4-E2B2FE8265B6}" srcOrd="0" destOrd="0" presId="urn:microsoft.com/office/officeart/2005/8/layout/bList2"/>
    <dgm:cxn modelId="{3A41A673-0613-4843-9738-436069FD92BA}" type="presParOf" srcId="{CB5ABA29-CEE8-4F7D-98B4-71BC0D842BDD}" destId="{A367BC98-6F29-4E2F-BBE8-50E30BD4BA34}" srcOrd="1" destOrd="0" presId="urn:microsoft.com/office/officeart/2005/8/layout/bList2"/>
    <dgm:cxn modelId="{3A26D9F7-17D4-4B97-B8F5-A717E8659D62}" type="presParOf" srcId="{CB5ABA29-CEE8-4F7D-98B4-71BC0D842BDD}" destId="{1B340E29-6953-4A6B-B9EE-FC5512922020}" srcOrd="2" destOrd="0" presId="urn:microsoft.com/office/officeart/2005/8/layout/bList2"/>
    <dgm:cxn modelId="{9880CA88-6847-4AC6-B22F-B7D5CAB01DBC}" type="presParOf" srcId="{CB5ABA29-CEE8-4F7D-98B4-71BC0D842BDD}" destId="{24FA88EC-EE3A-4C95-ACE8-627BD9D1364E}" srcOrd="3" destOrd="0" presId="urn:microsoft.com/office/officeart/2005/8/layout/bList2"/>
    <dgm:cxn modelId="{59240A22-2C18-452D-BBC0-C1654B94088D}" type="presParOf" srcId="{244B29A9-63B3-466B-B6C6-E4B831A1A845}" destId="{E1A42544-C728-4CB4-B891-5379FF37B9B2}" srcOrd="7" destOrd="0" presId="urn:microsoft.com/office/officeart/2005/8/layout/bList2"/>
    <dgm:cxn modelId="{40E9FE49-DBA4-4C11-AF5C-479B59E93FA1}" type="presParOf" srcId="{244B29A9-63B3-466B-B6C6-E4B831A1A845}" destId="{AC10588E-E847-4CA5-8D17-D18EDE399912}" srcOrd="8" destOrd="0" presId="urn:microsoft.com/office/officeart/2005/8/layout/bList2"/>
    <dgm:cxn modelId="{D717D457-6DED-4706-ACB0-A93BF81F9B10}" type="presParOf" srcId="{AC10588E-E847-4CA5-8D17-D18EDE399912}" destId="{3AB51432-75EF-4B8F-BDDB-940227258580}" srcOrd="0" destOrd="0" presId="urn:microsoft.com/office/officeart/2005/8/layout/bList2"/>
    <dgm:cxn modelId="{4071A6FC-4AD4-41EE-89B9-E555D607DCD6}" type="presParOf" srcId="{AC10588E-E847-4CA5-8D17-D18EDE399912}" destId="{82975361-B497-429B-B5A9-7F5A9D7813E1}" srcOrd="1" destOrd="0" presId="urn:microsoft.com/office/officeart/2005/8/layout/bList2"/>
    <dgm:cxn modelId="{72F50EF4-0D3B-43E1-BD14-B45BF78A1BAA}" type="presParOf" srcId="{AC10588E-E847-4CA5-8D17-D18EDE399912}" destId="{D0D13318-DDF2-4755-BE66-5F1BA67C57B4}" srcOrd="2" destOrd="0" presId="urn:microsoft.com/office/officeart/2005/8/layout/bList2"/>
    <dgm:cxn modelId="{4321B9CE-52D9-43B9-8508-2D6312ED7B66}" type="presParOf" srcId="{AC10588E-E847-4CA5-8D17-D18EDE399912}" destId="{009101B1-BDAE-4F33-9CBE-A8C98A294AF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1E138-F985-4E8C-8E22-DEE60B5D09D4}" type="doc">
      <dgm:prSet loTypeId="urn:microsoft.com/office/officeart/2005/8/layout/radial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A83CA061-955D-4B2C-AEF6-B8CE603B4A8B}">
      <dgm:prSet phldrT="[Texte]" custT="1"/>
      <dgm:spPr/>
      <dgm:t>
        <a:bodyPr/>
        <a:lstStyle/>
        <a:p>
          <a:r>
            <a:rPr lang="fr-FR" sz="1600" b="1" dirty="0" smtClean="0"/>
            <a:t>Pays à fort potentiel</a:t>
          </a:r>
          <a:endParaRPr lang="fr-FR" sz="1600" b="1" dirty="0"/>
        </a:p>
      </dgm:t>
    </dgm:pt>
    <dgm:pt modelId="{91CFF25E-2875-4D68-BE0F-63989E6AC024}" type="parTrans" cxnId="{F7EBA9E1-AD45-45B4-9BCE-BF84E7DDDB6F}">
      <dgm:prSet/>
      <dgm:spPr/>
      <dgm:t>
        <a:bodyPr/>
        <a:lstStyle/>
        <a:p>
          <a:endParaRPr lang="fr-FR"/>
        </a:p>
      </dgm:t>
    </dgm:pt>
    <dgm:pt modelId="{CA975749-A424-48B0-9163-F671EF26AEE1}" type="sibTrans" cxnId="{F7EBA9E1-AD45-45B4-9BCE-BF84E7DDDB6F}">
      <dgm:prSet/>
      <dgm:spPr/>
      <dgm:t>
        <a:bodyPr/>
        <a:lstStyle/>
        <a:p>
          <a:endParaRPr lang="fr-FR"/>
        </a:p>
      </dgm:t>
    </dgm:pt>
    <dgm:pt modelId="{CE4A37CB-C29A-4D28-8834-C2E0E4858A3B}">
      <dgm:prSet phldrT="[Texte]" custT="1"/>
      <dgm:spPr/>
      <dgm:t>
        <a:bodyPr/>
        <a:lstStyle/>
        <a:p>
          <a:pPr algn="ctr"/>
          <a:r>
            <a:rPr lang="fr-FR" sz="1800" b="1" dirty="0" smtClean="0"/>
            <a:t>Les 15-24 ans </a:t>
          </a:r>
          <a:endParaRPr lang="fr-FR" sz="1800" b="1" dirty="0"/>
        </a:p>
      </dgm:t>
    </dgm:pt>
    <dgm:pt modelId="{173740DF-1C1E-4529-8783-1BA192E80C76}" type="parTrans" cxnId="{FB123782-C3E8-408E-91C3-2829C70010C2}">
      <dgm:prSet/>
      <dgm:spPr/>
      <dgm:t>
        <a:bodyPr/>
        <a:lstStyle/>
        <a:p>
          <a:endParaRPr lang="fr-FR"/>
        </a:p>
      </dgm:t>
    </dgm:pt>
    <dgm:pt modelId="{39F22DAF-3EB9-41FB-912A-1F0017BCCA0B}" type="sibTrans" cxnId="{FB123782-C3E8-408E-91C3-2829C70010C2}">
      <dgm:prSet/>
      <dgm:spPr/>
      <dgm:t>
        <a:bodyPr/>
        <a:lstStyle/>
        <a:p>
          <a:endParaRPr lang="fr-FR"/>
        </a:p>
      </dgm:t>
    </dgm:pt>
    <dgm:pt modelId="{5F66E93C-F245-48F4-A657-75243A409C30}">
      <dgm:prSet phldrT="[Texte]" custT="1"/>
      <dgm:spPr/>
      <dgm:t>
        <a:bodyPr/>
        <a:lstStyle/>
        <a:p>
          <a:pPr algn="ctr"/>
          <a:r>
            <a:rPr lang="fr-FR" sz="1800" b="1" dirty="0" smtClean="0"/>
            <a:t>La scolarisation au lycée</a:t>
          </a:r>
          <a:endParaRPr lang="fr-FR" sz="1800" b="1" dirty="0"/>
        </a:p>
      </dgm:t>
    </dgm:pt>
    <dgm:pt modelId="{72A13273-40CE-4BE3-8857-882BC799ABD8}" type="parTrans" cxnId="{D829E5B4-8EAE-49C0-AD4E-8D2ECC844B50}">
      <dgm:prSet/>
      <dgm:spPr/>
      <dgm:t>
        <a:bodyPr/>
        <a:lstStyle/>
        <a:p>
          <a:endParaRPr lang="fr-FR"/>
        </a:p>
      </dgm:t>
    </dgm:pt>
    <dgm:pt modelId="{D63A1F57-41A3-4BD5-97C0-56B5AEDCEA94}" type="sibTrans" cxnId="{D829E5B4-8EAE-49C0-AD4E-8D2ECC844B50}">
      <dgm:prSet/>
      <dgm:spPr/>
      <dgm:t>
        <a:bodyPr/>
        <a:lstStyle/>
        <a:p>
          <a:endParaRPr lang="fr-FR"/>
        </a:p>
      </dgm:t>
    </dgm:pt>
    <dgm:pt modelId="{044BF062-9948-4B3F-923C-6BC707314E81}">
      <dgm:prSet phldrT="[Texte]" custT="1"/>
      <dgm:spPr/>
      <dgm:t>
        <a:bodyPr/>
        <a:lstStyle/>
        <a:p>
          <a:pPr algn="ctr"/>
          <a:r>
            <a:rPr lang="fr-FR" sz="1800" b="1" dirty="0" smtClean="0"/>
            <a:t>La scolarisation à l’université</a:t>
          </a:r>
          <a:endParaRPr lang="fr-FR" sz="1800" b="1" dirty="0"/>
        </a:p>
      </dgm:t>
    </dgm:pt>
    <dgm:pt modelId="{26A746AB-62F2-44D4-90ED-75CA0A79D4D2}" type="parTrans" cxnId="{B8FEDD1C-52B5-41D6-8240-4F37341A3D6A}">
      <dgm:prSet/>
      <dgm:spPr/>
      <dgm:t>
        <a:bodyPr/>
        <a:lstStyle/>
        <a:p>
          <a:endParaRPr lang="fr-FR"/>
        </a:p>
      </dgm:t>
    </dgm:pt>
    <dgm:pt modelId="{789441A8-4EBD-46BD-9BA5-BD3717355BA2}" type="sibTrans" cxnId="{B8FEDD1C-52B5-41D6-8240-4F37341A3D6A}">
      <dgm:prSet/>
      <dgm:spPr/>
      <dgm:t>
        <a:bodyPr/>
        <a:lstStyle/>
        <a:p>
          <a:endParaRPr lang="fr-FR"/>
        </a:p>
      </dgm:t>
    </dgm:pt>
    <dgm:pt modelId="{81FBBDD0-6EFD-43AA-886F-0CD3BFFAF722}">
      <dgm:prSet phldrT="[Texte]" custT="1"/>
      <dgm:spPr/>
      <dgm:t>
        <a:bodyPr/>
        <a:lstStyle/>
        <a:p>
          <a:pPr algn="ctr"/>
          <a:r>
            <a:rPr lang="fr-FR" sz="1800" b="1" dirty="0" smtClean="0"/>
            <a:t>Le pourcentage d’utilisation d’internet</a:t>
          </a:r>
          <a:endParaRPr lang="fr-FR" sz="1800" b="1" dirty="0"/>
        </a:p>
      </dgm:t>
    </dgm:pt>
    <dgm:pt modelId="{211A07E9-B2B6-47F7-8872-F13E80273DF6}" type="parTrans" cxnId="{53819F86-4547-40CF-B411-4447F7276294}">
      <dgm:prSet/>
      <dgm:spPr/>
      <dgm:t>
        <a:bodyPr/>
        <a:lstStyle/>
        <a:p>
          <a:endParaRPr lang="fr-FR"/>
        </a:p>
      </dgm:t>
    </dgm:pt>
    <dgm:pt modelId="{195408F8-A9B3-4090-88C9-B6FDD96E3303}" type="sibTrans" cxnId="{53819F86-4547-40CF-B411-4447F7276294}">
      <dgm:prSet/>
      <dgm:spPr/>
      <dgm:t>
        <a:bodyPr/>
        <a:lstStyle/>
        <a:p>
          <a:endParaRPr lang="fr-FR"/>
        </a:p>
      </dgm:t>
    </dgm:pt>
    <dgm:pt modelId="{C7E6BA3F-1600-4E9F-867F-EBE4D28830E5}">
      <dgm:prSet phldrT="[Texte]" custT="1"/>
      <dgm:spPr/>
      <dgm:t>
        <a:bodyPr/>
        <a:lstStyle/>
        <a:p>
          <a:pPr algn="ctr"/>
          <a:r>
            <a:rPr lang="fr-FR" sz="1800" b="1" dirty="0" smtClean="0"/>
            <a:t>Le PIB par habitants</a:t>
          </a:r>
          <a:endParaRPr lang="fr-FR" sz="1800" b="1" dirty="0"/>
        </a:p>
      </dgm:t>
    </dgm:pt>
    <dgm:pt modelId="{39B6F472-F492-4621-B17F-77F813B91D1D}" type="parTrans" cxnId="{8476B09C-8BDD-44EB-B622-B00C0DDB1F38}">
      <dgm:prSet/>
      <dgm:spPr/>
      <dgm:t>
        <a:bodyPr/>
        <a:lstStyle/>
        <a:p>
          <a:endParaRPr lang="fr-FR"/>
        </a:p>
      </dgm:t>
    </dgm:pt>
    <dgm:pt modelId="{0007C357-6283-4CA7-BF91-DD0086662A40}" type="sibTrans" cxnId="{8476B09C-8BDD-44EB-B622-B00C0DDB1F38}">
      <dgm:prSet/>
      <dgm:spPr/>
      <dgm:t>
        <a:bodyPr/>
        <a:lstStyle/>
        <a:p>
          <a:endParaRPr lang="fr-FR"/>
        </a:p>
      </dgm:t>
    </dgm:pt>
    <dgm:pt modelId="{9BEF1BE5-C7CF-4BC6-B10E-04104B253C5E}">
      <dgm:prSet phldrT="[Texte]" custT="1"/>
      <dgm:spPr/>
      <dgm:t>
        <a:bodyPr/>
        <a:lstStyle/>
        <a:p>
          <a:pPr algn="ctr"/>
          <a:r>
            <a:rPr lang="fr-FR" sz="1800" b="1" dirty="0" smtClean="0"/>
            <a:t>Le ratio professeurs/élèves </a:t>
          </a:r>
          <a:endParaRPr lang="fr-FR" sz="1800" b="1" dirty="0"/>
        </a:p>
      </dgm:t>
    </dgm:pt>
    <dgm:pt modelId="{E5620E4C-7341-4B14-B629-2A131E1E38C1}" type="parTrans" cxnId="{B3287F7E-060D-4919-AF27-000A93FD453C}">
      <dgm:prSet/>
      <dgm:spPr/>
      <dgm:t>
        <a:bodyPr/>
        <a:lstStyle/>
        <a:p>
          <a:endParaRPr lang="fr-FR"/>
        </a:p>
      </dgm:t>
    </dgm:pt>
    <dgm:pt modelId="{76E6809B-517B-4965-9925-BE7B69E75113}" type="sibTrans" cxnId="{B3287F7E-060D-4919-AF27-000A93FD453C}">
      <dgm:prSet/>
      <dgm:spPr/>
      <dgm:t>
        <a:bodyPr/>
        <a:lstStyle/>
        <a:p>
          <a:endParaRPr lang="fr-FR"/>
        </a:p>
      </dgm:t>
    </dgm:pt>
    <dgm:pt modelId="{F211EBAC-B3E0-4E38-AF79-6183C0818968}" type="pres">
      <dgm:prSet presAssocID="{5451E138-F985-4E8C-8E22-DEE60B5D09D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8DDA22-A0E4-4FCC-9B9E-9D8CEE10516C}" type="pres">
      <dgm:prSet presAssocID="{A83CA061-955D-4B2C-AEF6-B8CE603B4A8B}" presName="centerShape" presStyleLbl="node0" presStyleIdx="0" presStyleCnt="1"/>
      <dgm:spPr/>
      <dgm:t>
        <a:bodyPr/>
        <a:lstStyle/>
        <a:p>
          <a:endParaRPr lang="fr-FR"/>
        </a:p>
      </dgm:t>
    </dgm:pt>
    <dgm:pt modelId="{25336F30-3AEC-48B9-AA03-0265A7F30986}" type="pres">
      <dgm:prSet presAssocID="{173740DF-1C1E-4529-8783-1BA192E80C76}" presName="parTrans" presStyleLbl="sibTrans2D1" presStyleIdx="0" presStyleCnt="6"/>
      <dgm:spPr/>
    </dgm:pt>
    <dgm:pt modelId="{D18E7965-445C-4556-8128-EFE1DA479070}" type="pres">
      <dgm:prSet presAssocID="{173740DF-1C1E-4529-8783-1BA192E80C76}" presName="connectorText" presStyleLbl="sibTrans2D1" presStyleIdx="0" presStyleCnt="6"/>
      <dgm:spPr/>
    </dgm:pt>
    <dgm:pt modelId="{0EDFFD29-E555-450E-9FF4-E4419A58B3F3}" type="pres">
      <dgm:prSet presAssocID="{CE4A37CB-C29A-4D28-8834-C2E0E4858A3B}" presName="node" presStyleLbl="node1" presStyleIdx="0" presStyleCnt="6" custRadScaleRad="77797" custRadScaleInc="-409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CE7D27-F8DE-419B-A1B0-3429528C0EC0}" type="pres">
      <dgm:prSet presAssocID="{26A746AB-62F2-44D4-90ED-75CA0A79D4D2}" presName="parTrans" presStyleLbl="sibTrans2D1" presStyleIdx="1" presStyleCnt="6"/>
      <dgm:spPr/>
    </dgm:pt>
    <dgm:pt modelId="{F6DD2C39-F619-470F-978A-B98B6BFE3A22}" type="pres">
      <dgm:prSet presAssocID="{26A746AB-62F2-44D4-90ED-75CA0A79D4D2}" presName="connectorText" presStyleLbl="sibTrans2D1" presStyleIdx="1" presStyleCnt="6"/>
      <dgm:spPr/>
    </dgm:pt>
    <dgm:pt modelId="{57B08590-8630-4A34-B7CC-5838E128560B}" type="pres">
      <dgm:prSet presAssocID="{044BF062-9948-4B3F-923C-6BC707314E81}" presName="node" presStyleLbl="node1" presStyleIdx="1" presStyleCnt="6" custScaleX="17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4CC45-CF3D-4339-A33D-C57A0BD1BB80}" type="pres">
      <dgm:prSet presAssocID="{72A13273-40CE-4BE3-8857-882BC799ABD8}" presName="parTrans" presStyleLbl="sibTrans2D1" presStyleIdx="2" presStyleCnt="6"/>
      <dgm:spPr/>
    </dgm:pt>
    <dgm:pt modelId="{86CC0C77-0E16-4216-AD86-F18BAD2CB957}" type="pres">
      <dgm:prSet presAssocID="{72A13273-40CE-4BE3-8857-882BC799ABD8}" presName="connectorText" presStyleLbl="sibTrans2D1" presStyleIdx="2" presStyleCnt="6"/>
      <dgm:spPr/>
    </dgm:pt>
    <dgm:pt modelId="{1BA5B3A8-4F7F-466F-A6C7-8F045812657F}" type="pres">
      <dgm:prSet presAssocID="{5F66E93C-F245-48F4-A657-75243A409C30}" presName="node" presStyleLbl="node1" presStyleIdx="2" presStyleCnt="6" custScaleX="156946" custScaleY="123375" custRadScaleRad="96234" custRadScaleInc="-326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1C5E8-EBCC-4824-AB54-CF4DE8F9363C}" type="pres">
      <dgm:prSet presAssocID="{211A07E9-B2B6-47F7-8872-F13E80273DF6}" presName="parTrans" presStyleLbl="sibTrans2D1" presStyleIdx="3" presStyleCnt="6"/>
      <dgm:spPr/>
    </dgm:pt>
    <dgm:pt modelId="{6B9918FD-D590-435B-98C9-0725ACB23CC1}" type="pres">
      <dgm:prSet presAssocID="{211A07E9-B2B6-47F7-8872-F13E80273DF6}" presName="connectorText" presStyleLbl="sibTrans2D1" presStyleIdx="3" presStyleCnt="6"/>
      <dgm:spPr/>
    </dgm:pt>
    <dgm:pt modelId="{76644047-7AB3-4B6F-922F-49C8E9FC5247}" type="pres">
      <dgm:prSet presAssocID="{81FBBDD0-6EFD-43AA-886F-0CD3BFFAF722}" presName="node" presStyleLbl="node1" presStyleIdx="3" presStyleCnt="6" custScaleX="216684" custRadScaleRad="117413" custRadScaleInc="-72644">
        <dgm:presLayoutVars>
          <dgm:bulletEnabled val="1"/>
        </dgm:presLayoutVars>
      </dgm:prSet>
      <dgm:spPr/>
    </dgm:pt>
    <dgm:pt modelId="{2AEF15EE-757E-4624-9060-5C1F6F4389A1}" type="pres">
      <dgm:prSet presAssocID="{39B6F472-F492-4621-B17F-77F813B91D1D}" presName="parTrans" presStyleLbl="sibTrans2D1" presStyleIdx="4" presStyleCnt="6"/>
      <dgm:spPr/>
    </dgm:pt>
    <dgm:pt modelId="{B99FD434-4BB3-4A21-B668-E9E9EFEE0600}" type="pres">
      <dgm:prSet presAssocID="{39B6F472-F492-4621-B17F-77F813B91D1D}" presName="connectorText" presStyleLbl="sibTrans2D1" presStyleIdx="4" presStyleCnt="6"/>
      <dgm:spPr/>
    </dgm:pt>
    <dgm:pt modelId="{2F628080-6C5B-47A0-974F-4BE3388049EB}" type="pres">
      <dgm:prSet presAssocID="{C7E6BA3F-1600-4E9F-867F-EBE4D28830E5}" presName="node" presStyleLbl="node1" presStyleIdx="4" presStyleCnt="6" custScaleX="179166">
        <dgm:presLayoutVars>
          <dgm:bulletEnabled val="1"/>
        </dgm:presLayoutVars>
      </dgm:prSet>
      <dgm:spPr/>
    </dgm:pt>
    <dgm:pt modelId="{592C70EC-916B-4D2E-99C0-1475B4884AB9}" type="pres">
      <dgm:prSet presAssocID="{E5620E4C-7341-4B14-B629-2A131E1E38C1}" presName="parTrans" presStyleLbl="sibTrans2D1" presStyleIdx="5" presStyleCnt="6"/>
      <dgm:spPr/>
    </dgm:pt>
    <dgm:pt modelId="{C2C29E9F-C751-4250-B981-19729B2B50A9}" type="pres">
      <dgm:prSet presAssocID="{E5620E4C-7341-4B14-B629-2A131E1E38C1}" presName="connectorText" presStyleLbl="sibTrans2D1" presStyleIdx="5" presStyleCnt="6"/>
      <dgm:spPr/>
    </dgm:pt>
    <dgm:pt modelId="{404ED3A6-CDEF-4FB6-9A98-3AE3C100C4C5}" type="pres">
      <dgm:prSet presAssocID="{9BEF1BE5-C7CF-4BC6-B10E-04104B253C5E}" presName="node" presStyleLbl="node1" presStyleIdx="5" presStyleCnt="6" custScaleX="124839" custScaleY="100871" custRadScaleRad="116877" custRadScaleInc="-501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D572A0-8D8A-4B8B-B448-E140BD46E509}" type="presOf" srcId="{26A746AB-62F2-44D4-90ED-75CA0A79D4D2}" destId="{F6DD2C39-F619-470F-978A-B98B6BFE3A22}" srcOrd="1" destOrd="0" presId="urn:microsoft.com/office/officeart/2005/8/layout/radial5"/>
    <dgm:cxn modelId="{49852B4B-49AD-45D1-8B7C-BDA80CA0991C}" type="presOf" srcId="{211A07E9-B2B6-47F7-8872-F13E80273DF6}" destId="{6B9918FD-D590-435B-98C9-0725ACB23CC1}" srcOrd="1" destOrd="0" presId="urn:microsoft.com/office/officeart/2005/8/layout/radial5"/>
    <dgm:cxn modelId="{077F69D9-FFA2-4BE4-9E0D-082A268C29CE}" type="presOf" srcId="{E5620E4C-7341-4B14-B629-2A131E1E38C1}" destId="{C2C29E9F-C751-4250-B981-19729B2B50A9}" srcOrd="1" destOrd="0" presId="urn:microsoft.com/office/officeart/2005/8/layout/radial5"/>
    <dgm:cxn modelId="{E7A11129-F6A5-462F-8EC2-EB56C556C6D4}" type="presOf" srcId="{CE4A37CB-C29A-4D28-8834-C2E0E4858A3B}" destId="{0EDFFD29-E555-450E-9FF4-E4419A58B3F3}" srcOrd="0" destOrd="0" presId="urn:microsoft.com/office/officeart/2005/8/layout/radial5"/>
    <dgm:cxn modelId="{771D6113-B96F-4D7E-9B2A-A2F461742E3C}" type="presOf" srcId="{C7E6BA3F-1600-4E9F-867F-EBE4D28830E5}" destId="{2F628080-6C5B-47A0-974F-4BE3388049EB}" srcOrd="0" destOrd="0" presId="urn:microsoft.com/office/officeart/2005/8/layout/radial5"/>
    <dgm:cxn modelId="{FB123782-C3E8-408E-91C3-2829C70010C2}" srcId="{A83CA061-955D-4B2C-AEF6-B8CE603B4A8B}" destId="{CE4A37CB-C29A-4D28-8834-C2E0E4858A3B}" srcOrd="0" destOrd="0" parTransId="{173740DF-1C1E-4529-8783-1BA192E80C76}" sibTransId="{39F22DAF-3EB9-41FB-912A-1F0017BCCA0B}"/>
    <dgm:cxn modelId="{21E94378-DC35-42FE-B211-6BE66CFEE058}" type="presOf" srcId="{39B6F472-F492-4621-B17F-77F813B91D1D}" destId="{B99FD434-4BB3-4A21-B668-E9E9EFEE0600}" srcOrd="1" destOrd="0" presId="urn:microsoft.com/office/officeart/2005/8/layout/radial5"/>
    <dgm:cxn modelId="{53819F86-4547-40CF-B411-4447F7276294}" srcId="{A83CA061-955D-4B2C-AEF6-B8CE603B4A8B}" destId="{81FBBDD0-6EFD-43AA-886F-0CD3BFFAF722}" srcOrd="3" destOrd="0" parTransId="{211A07E9-B2B6-47F7-8872-F13E80273DF6}" sibTransId="{195408F8-A9B3-4090-88C9-B6FDD96E3303}"/>
    <dgm:cxn modelId="{1826785A-442E-4DAB-8443-CC039CA6474E}" type="presOf" srcId="{211A07E9-B2B6-47F7-8872-F13E80273DF6}" destId="{36A1C5E8-EBCC-4824-AB54-CF4DE8F9363C}" srcOrd="0" destOrd="0" presId="urn:microsoft.com/office/officeart/2005/8/layout/radial5"/>
    <dgm:cxn modelId="{1E9D762C-71E1-46F1-A351-146AD3435881}" type="presOf" srcId="{9BEF1BE5-C7CF-4BC6-B10E-04104B253C5E}" destId="{404ED3A6-CDEF-4FB6-9A98-3AE3C100C4C5}" srcOrd="0" destOrd="0" presId="urn:microsoft.com/office/officeart/2005/8/layout/radial5"/>
    <dgm:cxn modelId="{8FD596C1-BE7C-4ECF-8618-566779732FDE}" type="presOf" srcId="{72A13273-40CE-4BE3-8857-882BC799ABD8}" destId="{86CC0C77-0E16-4216-AD86-F18BAD2CB957}" srcOrd="1" destOrd="0" presId="urn:microsoft.com/office/officeart/2005/8/layout/radial5"/>
    <dgm:cxn modelId="{6C60801B-F0F1-4356-9089-444BDA089167}" type="presOf" srcId="{39B6F472-F492-4621-B17F-77F813B91D1D}" destId="{2AEF15EE-757E-4624-9060-5C1F6F4389A1}" srcOrd="0" destOrd="0" presId="urn:microsoft.com/office/officeart/2005/8/layout/radial5"/>
    <dgm:cxn modelId="{B8FEDD1C-52B5-41D6-8240-4F37341A3D6A}" srcId="{A83CA061-955D-4B2C-AEF6-B8CE603B4A8B}" destId="{044BF062-9948-4B3F-923C-6BC707314E81}" srcOrd="1" destOrd="0" parTransId="{26A746AB-62F2-44D4-90ED-75CA0A79D4D2}" sibTransId="{789441A8-4EBD-46BD-9BA5-BD3717355BA2}"/>
    <dgm:cxn modelId="{A03CC896-D2AA-4AE3-97F8-8FD3743A8CF9}" type="presOf" srcId="{5451E138-F985-4E8C-8E22-DEE60B5D09D4}" destId="{F211EBAC-B3E0-4E38-AF79-6183C0818968}" srcOrd="0" destOrd="0" presId="urn:microsoft.com/office/officeart/2005/8/layout/radial5"/>
    <dgm:cxn modelId="{DBB85A91-1FBA-4F4E-8669-6B6C3FF3FBB2}" type="presOf" srcId="{72A13273-40CE-4BE3-8857-882BC799ABD8}" destId="{D374CC45-CF3D-4339-A33D-C57A0BD1BB80}" srcOrd="0" destOrd="0" presId="urn:microsoft.com/office/officeart/2005/8/layout/radial5"/>
    <dgm:cxn modelId="{75D01F67-0BD5-4AEB-9633-0942E15E19E3}" type="presOf" srcId="{E5620E4C-7341-4B14-B629-2A131E1E38C1}" destId="{592C70EC-916B-4D2E-99C0-1475B4884AB9}" srcOrd="0" destOrd="0" presId="urn:microsoft.com/office/officeart/2005/8/layout/radial5"/>
    <dgm:cxn modelId="{F7EBA9E1-AD45-45B4-9BCE-BF84E7DDDB6F}" srcId="{5451E138-F985-4E8C-8E22-DEE60B5D09D4}" destId="{A83CA061-955D-4B2C-AEF6-B8CE603B4A8B}" srcOrd="0" destOrd="0" parTransId="{91CFF25E-2875-4D68-BE0F-63989E6AC024}" sibTransId="{CA975749-A424-48B0-9163-F671EF26AEE1}"/>
    <dgm:cxn modelId="{768CC6D8-788C-40DC-AD82-9BE64E95B54E}" type="presOf" srcId="{173740DF-1C1E-4529-8783-1BA192E80C76}" destId="{D18E7965-445C-4556-8128-EFE1DA479070}" srcOrd="1" destOrd="0" presId="urn:microsoft.com/office/officeart/2005/8/layout/radial5"/>
    <dgm:cxn modelId="{6A8B229F-053E-45B9-85BD-DE4CD9C3DB67}" type="presOf" srcId="{5F66E93C-F245-48F4-A657-75243A409C30}" destId="{1BA5B3A8-4F7F-466F-A6C7-8F045812657F}" srcOrd="0" destOrd="0" presId="urn:microsoft.com/office/officeart/2005/8/layout/radial5"/>
    <dgm:cxn modelId="{B3287F7E-060D-4919-AF27-000A93FD453C}" srcId="{A83CA061-955D-4B2C-AEF6-B8CE603B4A8B}" destId="{9BEF1BE5-C7CF-4BC6-B10E-04104B253C5E}" srcOrd="5" destOrd="0" parTransId="{E5620E4C-7341-4B14-B629-2A131E1E38C1}" sibTransId="{76E6809B-517B-4965-9925-BE7B69E75113}"/>
    <dgm:cxn modelId="{9110A4E8-926C-4B3A-ABE5-585B228DC8A6}" type="presOf" srcId="{26A746AB-62F2-44D4-90ED-75CA0A79D4D2}" destId="{D0CE7D27-F8DE-419B-A1B0-3429528C0EC0}" srcOrd="0" destOrd="0" presId="urn:microsoft.com/office/officeart/2005/8/layout/radial5"/>
    <dgm:cxn modelId="{D829E5B4-8EAE-49C0-AD4E-8D2ECC844B50}" srcId="{A83CA061-955D-4B2C-AEF6-B8CE603B4A8B}" destId="{5F66E93C-F245-48F4-A657-75243A409C30}" srcOrd="2" destOrd="0" parTransId="{72A13273-40CE-4BE3-8857-882BC799ABD8}" sibTransId="{D63A1F57-41A3-4BD5-97C0-56B5AEDCEA94}"/>
    <dgm:cxn modelId="{E3ABCA97-4491-457B-A1A5-7729D281B507}" type="presOf" srcId="{81FBBDD0-6EFD-43AA-886F-0CD3BFFAF722}" destId="{76644047-7AB3-4B6F-922F-49C8E9FC5247}" srcOrd="0" destOrd="0" presId="urn:microsoft.com/office/officeart/2005/8/layout/radial5"/>
    <dgm:cxn modelId="{F6A61845-7313-478B-96F6-8F0D92C1F6F1}" type="presOf" srcId="{044BF062-9948-4B3F-923C-6BC707314E81}" destId="{57B08590-8630-4A34-B7CC-5838E128560B}" srcOrd="0" destOrd="0" presId="urn:microsoft.com/office/officeart/2005/8/layout/radial5"/>
    <dgm:cxn modelId="{916DD547-17B3-46C7-8ED6-D8CB971DEAA5}" type="presOf" srcId="{A83CA061-955D-4B2C-AEF6-B8CE603B4A8B}" destId="{F78DDA22-A0E4-4FCC-9B9E-9D8CEE10516C}" srcOrd="0" destOrd="0" presId="urn:microsoft.com/office/officeart/2005/8/layout/radial5"/>
    <dgm:cxn modelId="{8476B09C-8BDD-44EB-B622-B00C0DDB1F38}" srcId="{A83CA061-955D-4B2C-AEF6-B8CE603B4A8B}" destId="{C7E6BA3F-1600-4E9F-867F-EBE4D28830E5}" srcOrd="4" destOrd="0" parTransId="{39B6F472-F492-4621-B17F-77F813B91D1D}" sibTransId="{0007C357-6283-4CA7-BF91-DD0086662A40}"/>
    <dgm:cxn modelId="{E9ED9AB8-B391-4194-9C49-BDD9CCC7BB05}" type="presOf" srcId="{173740DF-1C1E-4529-8783-1BA192E80C76}" destId="{25336F30-3AEC-48B9-AA03-0265A7F30986}" srcOrd="0" destOrd="0" presId="urn:microsoft.com/office/officeart/2005/8/layout/radial5"/>
    <dgm:cxn modelId="{D6AC40D0-7CEE-4F1F-9232-5765651649ED}" type="presParOf" srcId="{F211EBAC-B3E0-4E38-AF79-6183C0818968}" destId="{F78DDA22-A0E4-4FCC-9B9E-9D8CEE10516C}" srcOrd="0" destOrd="0" presId="urn:microsoft.com/office/officeart/2005/8/layout/radial5"/>
    <dgm:cxn modelId="{B67F87A7-3814-446E-B725-CB9C2FF83432}" type="presParOf" srcId="{F211EBAC-B3E0-4E38-AF79-6183C0818968}" destId="{25336F30-3AEC-48B9-AA03-0265A7F30986}" srcOrd="1" destOrd="0" presId="urn:microsoft.com/office/officeart/2005/8/layout/radial5"/>
    <dgm:cxn modelId="{668443F3-0707-43F8-B510-B8B7DEBEDF84}" type="presParOf" srcId="{25336F30-3AEC-48B9-AA03-0265A7F30986}" destId="{D18E7965-445C-4556-8128-EFE1DA479070}" srcOrd="0" destOrd="0" presId="urn:microsoft.com/office/officeart/2005/8/layout/radial5"/>
    <dgm:cxn modelId="{49F7AA53-911A-436E-9EC4-E82738D667AF}" type="presParOf" srcId="{F211EBAC-B3E0-4E38-AF79-6183C0818968}" destId="{0EDFFD29-E555-450E-9FF4-E4419A58B3F3}" srcOrd="2" destOrd="0" presId="urn:microsoft.com/office/officeart/2005/8/layout/radial5"/>
    <dgm:cxn modelId="{4AF49899-6A73-4C57-A3D8-11EAE54F3A10}" type="presParOf" srcId="{F211EBAC-B3E0-4E38-AF79-6183C0818968}" destId="{D0CE7D27-F8DE-419B-A1B0-3429528C0EC0}" srcOrd="3" destOrd="0" presId="urn:microsoft.com/office/officeart/2005/8/layout/radial5"/>
    <dgm:cxn modelId="{72DBD4F3-B894-4219-AA6B-491C8D82F9AF}" type="presParOf" srcId="{D0CE7D27-F8DE-419B-A1B0-3429528C0EC0}" destId="{F6DD2C39-F619-470F-978A-B98B6BFE3A22}" srcOrd="0" destOrd="0" presId="urn:microsoft.com/office/officeart/2005/8/layout/radial5"/>
    <dgm:cxn modelId="{AFF6B645-32C2-42FC-BD73-928EA249F002}" type="presParOf" srcId="{F211EBAC-B3E0-4E38-AF79-6183C0818968}" destId="{57B08590-8630-4A34-B7CC-5838E128560B}" srcOrd="4" destOrd="0" presId="urn:microsoft.com/office/officeart/2005/8/layout/radial5"/>
    <dgm:cxn modelId="{5ED71221-9F8E-41A7-9703-71D823CE084D}" type="presParOf" srcId="{F211EBAC-B3E0-4E38-AF79-6183C0818968}" destId="{D374CC45-CF3D-4339-A33D-C57A0BD1BB80}" srcOrd="5" destOrd="0" presId="urn:microsoft.com/office/officeart/2005/8/layout/radial5"/>
    <dgm:cxn modelId="{4DC61033-059E-4E38-8AFE-22B0227D42B7}" type="presParOf" srcId="{D374CC45-CF3D-4339-A33D-C57A0BD1BB80}" destId="{86CC0C77-0E16-4216-AD86-F18BAD2CB957}" srcOrd="0" destOrd="0" presId="urn:microsoft.com/office/officeart/2005/8/layout/radial5"/>
    <dgm:cxn modelId="{8B6331F6-EF91-47EE-9086-31E1FC7AF62F}" type="presParOf" srcId="{F211EBAC-B3E0-4E38-AF79-6183C0818968}" destId="{1BA5B3A8-4F7F-466F-A6C7-8F045812657F}" srcOrd="6" destOrd="0" presId="urn:microsoft.com/office/officeart/2005/8/layout/radial5"/>
    <dgm:cxn modelId="{8B1443CA-68F6-47B8-BE10-9B8F771736DF}" type="presParOf" srcId="{F211EBAC-B3E0-4E38-AF79-6183C0818968}" destId="{36A1C5E8-EBCC-4824-AB54-CF4DE8F9363C}" srcOrd="7" destOrd="0" presId="urn:microsoft.com/office/officeart/2005/8/layout/radial5"/>
    <dgm:cxn modelId="{7A9E8F43-34FB-4738-A2EF-9622ED883D18}" type="presParOf" srcId="{36A1C5E8-EBCC-4824-AB54-CF4DE8F9363C}" destId="{6B9918FD-D590-435B-98C9-0725ACB23CC1}" srcOrd="0" destOrd="0" presId="urn:microsoft.com/office/officeart/2005/8/layout/radial5"/>
    <dgm:cxn modelId="{6EC94C6C-E879-4697-83A0-EA21151DE442}" type="presParOf" srcId="{F211EBAC-B3E0-4E38-AF79-6183C0818968}" destId="{76644047-7AB3-4B6F-922F-49C8E9FC5247}" srcOrd="8" destOrd="0" presId="urn:microsoft.com/office/officeart/2005/8/layout/radial5"/>
    <dgm:cxn modelId="{C64DA054-93C6-41E7-8800-2E5E311D702E}" type="presParOf" srcId="{F211EBAC-B3E0-4E38-AF79-6183C0818968}" destId="{2AEF15EE-757E-4624-9060-5C1F6F4389A1}" srcOrd="9" destOrd="0" presId="urn:microsoft.com/office/officeart/2005/8/layout/radial5"/>
    <dgm:cxn modelId="{1DEE9604-2941-4A10-A133-CAA2F5950830}" type="presParOf" srcId="{2AEF15EE-757E-4624-9060-5C1F6F4389A1}" destId="{B99FD434-4BB3-4A21-B668-E9E9EFEE0600}" srcOrd="0" destOrd="0" presId="urn:microsoft.com/office/officeart/2005/8/layout/radial5"/>
    <dgm:cxn modelId="{BD6FECCD-EEE7-4FE4-9448-526A80A2F49F}" type="presParOf" srcId="{F211EBAC-B3E0-4E38-AF79-6183C0818968}" destId="{2F628080-6C5B-47A0-974F-4BE3388049EB}" srcOrd="10" destOrd="0" presId="urn:microsoft.com/office/officeart/2005/8/layout/radial5"/>
    <dgm:cxn modelId="{3026A8EE-B06D-4C21-A6B2-8136B204E931}" type="presParOf" srcId="{F211EBAC-B3E0-4E38-AF79-6183C0818968}" destId="{592C70EC-916B-4D2E-99C0-1475B4884AB9}" srcOrd="11" destOrd="0" presId="urn:microsoft.com/office/officeart/2005/8/layout/radial5"/>
    <dgm:cxn modelId="{7FB28BED-EEC6-4729-B0AF-0093F2D19BFA}" type="presParOf" srcId="{592C70EC-916B-4D2E-99C0-1475B4884AB9}" destId="{C2C29E9F-C751-4250-B981-19729B2B50A9}" srcOrd="0" destOrd="0" presId="urn:microsoft.com/office/officeart/2005/8/layout/radial5"/>
    <dgm:cxn modelId="{6D2022BD-98CA-4C1F-89EF-002016BE2B22}" type="presParOf" srcId="{F211EBAC-B3E0-4E38-AF79-6183C0818968}" destId="{404ED3A6-CDEF-4FB6-9A98-3AE3C100C4C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1A2B5-BE71-462E-8603-5F69DDFF1788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C9F66-A8C7-4F57-968C-48BE42F0B9D4}">
      <dsp:nvSpPr>
        <dsp:cNvPr id="0" name=""/>
        <dsp:cNvSpPr/>
      </dsp:nvSpPr>
      <dsp:spPr>
        <a:xfrm>
          <a:off x="559333" y="402272"/>
          <a:ext cx="9106394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dirty="0" smtClean="0"/>
            <a:t>I: Rappel de la problématique et présentation du jeu de données</a:t>
          </a:r>
          <a:endParaRPr lang="fr-FR" sz="3200" kern="1200" dirty="0"/>
        </a:p>
      </dsp:txBody>
      <dsp:txXfrm>
        <a:off x="559333" y="402272"/>
        <a:ext cx="9106394" cy="804545"/>
      </dsp:txXfrm>
    </dsp:sp>
    <dsp:sp modelId="{1AF3C28C-C1A2-4C36-A223-797F407BA49C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47F3D-F030-41A6-AE8C-B0182F11374E}">
      <dsp:nvSpPr>
        <dsp:cNvPr id="0" name=""/>
        <dsp:cNvSpPr/>
      </dsp:nvSpPr>
      <dsp:spPr>
        <a:xfrm>
          <a:off x="851785" y="1609089"/>
          <a:ext cx="881394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dirty="0" smtClean="0"/>
            <a:t>II: Présentation de l’analyse pré-exploratoire du jeu de données </a:t>
          </a:r>
          <a:endParaRPr lang="fr-FR" sz="3200" kern="1200" dirty="0"/>
        </a:p>
      </dsp:txBody>
      <dsp:txXfrm>
        <a:off x="851785" y="1609089"/>
        <a:ext cx="8813942" cy="804545"/>
      </dsp:txXfrm>
    </dsp:sp>
    <dsp:sp modelId="{ACA1C499-A765-4FF7-8915-FBEAC6CB7A34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17DCE-4B2C-4679-8E24-8EA8159D06E4}">
      <dsp:nvSpPr>
        <dsp:cNvPr id="0" name=""/>
        <dsp:cNvSpPr/>
      </dsp:nvSpPr>
      <dsp:spPr>
        <a:xfrm>
          <a:off x="559333" y="2815907"/>
          <a:ext cx="9106394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dirty="0" smtClean="0"/>
            <a:t>III: Réponses aux questions stratégiques que se pose l’entreprise</a:t>
          </a:r>
          <a:endParaRPr lang="fr-FR" sz="3200" kern="1200" dirty="0"/>
        </a:p>
      </dsp:txBody>
      <dsp:txXfrm>
        <a:off x="559333" y="2815907"/>
        <a:ext cx="9106394" cy="804545"/>
      </dsp:txXfrm>
    </dsp:sp>
    <dsp:sp modelId="{D7CA416C-D114-49A3-9810-6612E1354934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B8B3-065B-4DC4-8265-571766C91F77}">
      <dsp:nvSpPr>
        <dsp:cNvPr id="0" name=""/>
        <dsp:cNvSpPr/>
      </dsp:nvSpPr>
      <dsp:spPr>
        <a:xfrm>
          <a:off x="6276" y="983582"/>
          <a:ext cx="2004449" cy="14962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Taille 241x 32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Informations globales sur les pays du monde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2354 valeurs manquantes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Aucun doublon</a:t>
          </a:r>
          <a:endParaRPr lang="fr-FR" sz="1400" kern="1200" dirty="0"/>
        </a:p>
      </dsp:txBody>
      <dsp:txXfrm>
        <a:off x="41336" y="1018642"/>
        <a:ext cx="1934329" cy="1461219"/>
      </dsp:txXfrm>
    </dsp:sp>
    <dsp:sp modelId="{774CE632-29AA-4A99-9B41-B2F96E82F18F}">
      <dsp:nvSpPr>
        <dsp:cNvPr id="0" name=""/>
        <dsp:cNvSpPr/>
      </dsp:nvSpPr>
      <dsp:spPr>
        <a:xfrm>
          <a:off x="6276" y="2479861"/>
          <a:ext cx="2004449" cy="64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EdStatsCountry.csv</a:t>
          </a:r>
          <a:endParaRPr lang="fr-FR" sz="1300" kern="1200" dirty="0"/>
        </a:p>
      </dsp:txBody>
      <dsp:txXfrm>
        <a:off x="6276" y="2479861"/>
        <a:ext cx="1411584" cy="643400"/>
      </dsp:txXfrm>
    </dsp:sp>
    <dsp:sp modelId="{B1D95D2B-E47D-42B4-A807-5B76B83A4A58}">
      <dsp:nvSpPr>
        <dsp:cNvPr id="0" name=""/>
        <dsp:cNvSpPr/>
      </dsp:nvSpPr>
      <dsp:spPr>
        <a:xfrm>
          <a:off x="1474563" y="2582060"/>
          <a:ext cx="701557" cy="7015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42E62-034A-4E82-A23A-61B9CA69471E}">
      <dsp:nvSpPr>
        <dsp:cNvPr id="0" name=""/>
        <dsp:cNvSpPr/>
      </dsp:nvSpPr>
      <dsp:spPr>
        <a:xfrm>
          <a:off x="2432630" y="1120791"/>
          <a:ext cx="2004449" cy="14962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Taille: 613x4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Informations sur les sources des indicateurs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i="0" kern="1200" dirty="0" smtClean="0"/>
            <a:t>613 </a:t>
          </a:r>
          <a:r>
            <a:rPr lang="en-GB" sz="1400" b="0" i="0" kern="1200" dirty="0" err="1" smtClean="0"/>
            <a:t>valeurs</a:t>
          </a:r>
          <a:r>
            <a:rPr lang="en-GB" sz="1400" b="0" i="0" kern="1200" dirty="0" smtClean="0"/>
            <a:t> </a:t>
          </a:r>
          <a:r>
            <a:rPr lang="en-GB" sz="1400" b="0" i="0" kern="1200" dirty="0" err="1" smtClean="0"/>
            <a:t>manquantes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Aucun doublon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400" kern="1200" dirty="0"/>
        </a:p>
      </dsp:txBody>
      <dsp:txXfrm>
        <a:off x="2467690" y="1155851"/>
        <a:ext cx="1934329" cy="1461219"/>
      </dsp:txXfrm>
    </dsp:sp>
    <dsp:sp modelId="{483C660A-96D5-496C-AADC-E3EF5B7EF466}">
      <dsp:nvSpPr>
        <dsp:cNvPr id="0" name=""/>
        <dsp:cNvSpPr/>
      </dsp:nvSpPr>
      <dsp:spPr>
        <a:xfrm>
          <a:off x="2349927" y="2479861"/>
          <a:ext cx="2004449" cy="64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EdStatsCountry-Series.csv</a:t>
          </a:r>
          <a:endParaRPr lang="fr-FR" sz="1300" kern="1200" dirty="0"/>
        </a:p>
      </dsp:txBody>
      <dsp:txXfrm>
        <a:off x="2349927" y="2479861"/>
        <a:ext cx="1411584" cy="643400"/>
      </dsp:txXfrm>
    </dsp:sp>
    <dsp:sp modelId="{6EA20995-4A12-406F-8DE2-139BE6BBF725}">
      <dsp:nvSpPr>
        <dsp:cNvPr id="0" name=""/>
        <dsp:cNvSpPr/>
      </dsp:nvSpPr>
      <dsp:spPr>
        <a:xfrm>
          <a:off x="3818214" y="2582060"/>
          <a:ext cx="701557" cy="7015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8EAB-8B80-4409-A177-6964681A9EF0}">
      <dsp:nvSpPr>
        <dsp:cNvPr id="0" name=""/>
        <dsp:cNvSpPr/>
      </dsp:nvSpPr>
      <dsp:spPr>
        <a:xfrm>
          <a:off x="4788969" y="890947"/>
          <a:ext cx="2004449" cy="14962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Taille 886930  x70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Evolution des indicateurs en fonction des pays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i="0" kern="1200" dirty="0" smtClean="0"/>
            <a:t>53455179 </a:t>
          </a:r>
          <a:r>
            <a:rPr lang="en-GB" sz="1400" b="0" i="0" kern="1200" dirty="0" err="1" smtClean="0"/>
            <a:t>données</a:t>
          </a:r>
          <a:r>
            <a:rPr lang="en-GB" sz="1400" b="0" i="0" kern="1200" dirty="0" smtClean="0"/>
            <a:t> </a:t>
          </a:r>
          <a:r>
            <a:rPr lang="en-GB" sz="1400" b="0" i="0" kern="1200" dirty="0" err="1" smtClean="0"/>
            <a:t>manquantes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Aucun doublon</a:t>
          </a:r>
          <a:endParaRPr lang="fr-FR" sz="1400" kern="1200" dirty="0"/>
        </a:p>
      </dsp:txBody>
      <dsp:txXfrm>
        <a:off x="4824029" y="926007"/>
        <a:ext cx="1934329" cy="1461219"/>
      </dsp:txXfrm>
    </dsp:sp>
    <dsp:sp modelId="{15D8F9CD-D505-4A7D-B0FA-CA76D4DDDDDB}">
      <dsp:nvSpPr>
        <dsp:cNvPr id="0" name=""/>
        <dsp:cNvSpPr/>
      </dsp:nvSpPr>
      <dsp:spPr>
        <a:xfrm>
          <a:off x="4693577" y="2479861"/>
          <a:ext cx="2004449" cy="64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EdStatsData.csv</a:t>
          </a:r>
          <a:endParaRPr lang="fr-FR" sz="1300" kern="1200" dirty="0"/>
        </a:p>
      </dsp:txBody>
      <dsp:txXfrm>
        <a:off x="4693577" y="2479861"/>
        <a:ext cx="1411584" cy="643400"/>
      </dsp:txXfrm>
    </dsp:sp>
    <dsp:sp modelId="{8AB12418-FBD4-4064-A4A7-913584998685}">
      <dsp:nvSpPr>
        <dsp:cNvPr id="0" name=""/>
        <dsp:cNvSpPr/>
      </dsp:nvSpPr>
      <dsp:spPr>
        <a:xfrm>
          <a:off x="6161864" y="2582060"/>
          <a:ext cx="701557" cy="7015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27478-8B3F-4414-B6F4-E2B2FE8265B6}">
      <dsp:nvSpPr>
        <dsp:cNvPr id="0" name=""/>
        <dsp:cNvSpPr/>
      </dsp:nvSpPr>
      <dsp:spPr>
        <a:xfrm>
          <a:off x="6995736" y="996001"/>
          <a:ext cx="2004449" cy="14962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Taille: 643638 x 5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Précisions sur les différents indicateurs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643638 données manquantes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Aucun doublon</a:t>
          </a:r>
          <a:endParaRPr lang="fr-FR" sz="1400" kern="1200" dirty="0"/>
        </a:p>
      </dsp:txBody>
      <dsp:txXfrm>
        <a:off x="7030796" y="1031061"/>
        <a:ext cx="1934329" cy="1461219"/>
      </dsp:txXfrm>
    </dsp:sp>
    <dsp:sp modelId="{1B340E29-6953-4A6B-B9EE-FC5512922020}">
      <dsp:nvSpPr>
        <dsp:cNvPr id="0" name=""/>
        <dsp:cNvSpPr/>
      </dsp:nvSpPr>
      <dsp:spPr>
        <a:xfrm>
          <a:off x="7037228" y="2479861"/>
          <a:ext cx="2004449" cy="64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EdStatsFootNote.csv  </a:t>
          </a:r>
          <a:endParaRPr lang="fr-FR" sz="1300" kern="1200" dirty="0"/>
        </a:p>
      </dsp:txBody>
      <dsp:txXfrm>
        <a:off x="7037228" y="2479861"/>
        <a:ext cx="1411584" cy="643400"/>
      </dsp:txXfrm>
    </dsp:sp>
    <dsp:sp modelId="{24FA88EC-EE3A-4C95-ACE8-627BD9D1364E}">
      <dsp:nvSpPr>
        <dsp:cNvPr id="0" name=""/>
        <dsp:cNvSpPr/>
      </dsp:nvSpPr>
      <dsp:spPr>
        <a:xfrm>
          <a:off x="8505515" y="2582060"/>
          <a:ext cx="701557" cy="7015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51432-75EF-4B8F-BDDB-940227258580}">
      <dsp:nvSpPr>
        <dsp:cNvPr id="0" name=""/>
        <dsp:cNvSpPr/>
      </dsp:nvSpPr>
      <dsp:spPr>
        <a:xfrm>
          <a:off x="9380879" y="983582"/>
          <a:ext cx="2004449" cy="14962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Taille 3665 x 21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55203 valeurs manquantes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Informations sur les indicateurs socio économiques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Aucun doublon</a:t>
          </a:r>
          <a:endParaRPr lang="fr-FR" sz="1400" kern="1200" dirty="0"/>
        </a:p>
      </dsp:txBody>
      <dsp:txXfrm>
        <a:off x="9415939" y="1018642"/>
        <a:ext cx="1934329" cy="1461219"/>
      </dsp:txXfrm>
    </dsp:sp>
    <dsp:sp modelId="{D0D13318-DDF2-4755-BE66-5F1BA67C57B4}">
      <dsp:nvSpPr>
        <dsp:cNvPr id="0" name=""/>
        <dsp:cNvSpPr/>
      </dsp:nvSpPr>
      <dsp:spPr>
        <a:xfrm>
          <a:off x="9380879" y="2479861"/>
          <a:ext cx="2004449" cy="64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EdStatsSeries.csv</a:t>
          </a:r>
          <a:endParaRPr lang="fr-FR" sz="1300" kern="1200" dirty="0"/>
        </a:p>
      </dsp:txBody>
      <dsp:txXfrm>
        <a:off x="9380879" y="2479861"/>
        <a:ext cx="1411584" cy="643400"/>
      </dsp:txXfrm>
    </dsp:sp>
    <dsp:sp modelId="{009101B1-BDAE-4F33-9CBE-A8C98A294AFB}">
      <dsp:nvSpPr>
        <dsp:cNvPr id="0" name=""/>
        <dsp:cNvSpPr/>
      </dsp:nvSpPr>
      <dsp:spPr>
        <a:xfrm>
          <a:off x="10849166" y="2582060"/>
          <a:ext cx="701557" cy="7015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DDA22-A0E4-4FCC-9B9E-9D8CEE10516C}">
      <dsp:nvSpPr>
        <dsp:cNvPr id="0" name=""/>
        <dsp:cNvSpPr/>
      </dsp:nvSpPr>
      <dsp:spPr>
        <a:xfrm>
          <a:off x="3368972" y="1997860"/>
          <a:ext cx="1422946" cy="142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Pays à fort potentiel</a:t>
          </a:r>
          <a:endParaRPr lang="fr-FR" sz="1600" b="1" kern="1200" dirty="0"/>
        </a:p>
      </dsp:txBody>
      <dsp:txXfrm>
        <a:off x="3577358" y="2206246"/>
        <a:ext cx="1006174" cy="1006174"/>
      </dsp:txXfrm>
    </dsp:sp>
    <dsp:sp modelId="{25336F30-3AEC-48B9-AA03-0265A7F30986}">
      <dsp:nvSpPr>
        <dsp:cNvPr id="0" name=""/>
        <dsp:cNvSpPr/>
      </dsp:nvSpPr>
      <dsp:spPr>
        <a:xfrm rot="15463548">
          <a:off x="3882307" y="1711547"/>
          <a:ext cx="67506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3894586" y="1818327"/>
        <a:ext cx="47254" cy="290655"/>
      </dsp:txXfrm>
    </dsp:sp>
    <dsp:sp modelId="{0EDFFD29-E555-450E-9FF4-E4419A58B3F3}">
      <dsp:nvSpPr>
        <dsp:cNvPr id="0" name=""/>
        <dsp:cNvSpPr/>
      </dsp:nvSpPr>
      <dsp:spPr>
        <a:xfrm>
          <a:off x="3038277" y="481167"/>
          <a:ext cx="1424781" cy="1424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Les 15-24 ans </a:t>
          </a:r>
          <a:endParaRPr lang="fr-FR" sz="1800" b="1" kern="1200" dirty="0"/>
        </a:p>
      </dsp:txBody>
      <dsp:txXfrm>
        <a:off x="3246931" y="689821"/>
        <a:ext cx="1007473" cy="1007473"/>
      </dsp:txXfrm>
    </dsp:sp>
    <dsp:sp modelId="{D0CE7D27-F8DE-419B-A1B0-3429528C0EC0}">
      <dsp:nvSpPr>
        <dsp:cNvPr id="0" name=""/>
        <dsp:cNvSpPr/>
      </dsp:nvSpPr>
      <dsp:spPr>
        <a:xfrm rot="19800000">
          <a:off x="4738629" y="2045637"/>
          <a:ext cx="14369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741517" y="2153299"/>
        <a:ext cx="100585" cy="290655"/>
      </dsp:txXfrm>
    </dsp:sp>
    <dsp:sp modelId="{57B08590-8630-4A34-B7CC-5838E128560B}">
      <dsp:nvSpPr>
        <dsp:cNvPr id="0" name=""/>
        <dsp:cNvSpPr/>
      </dsp:nvSpPr>
      <dsp:spPr>
        <a:xfrm>
          <a:off x="4563787" y="999966"/>
          <a:ext cx="2486941" cy="1424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La scolarisation à l’université</a:t>
          </a:r>
          <a:endParaRPr lang="fr-FR" sz="1800" b="1" kern="1200" dirty="0"/>
        </a:p>
      </dsp:txBody>
      <dsp:txXfrm>
        <a:off x="4927991" y="1208620"/>
        <a:ext cx="1758533" cy="1007473"/>
      </dsp:txXfrm>
    </dsp:sp>
    <dsp:sp modelId="{D374CC45-CF3D-4339-A33D-C57A0BD1BB80}">
      <dsp:nvSpPr>
        <dsp:cNvPr id="0" name=""/>
        <dsp:cNvSpPr/>
      </dsp:nvSpPr>
      <dsp:spPr>
        <a:xfrm rot="1212336">
          <a:off x="4772549" y="2734365"/>
          <a:ext cx="68052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773177" y="2827724"/>
        <a:ext cx="47636" cy="290655"/>
      </dsp:txXfrm>
    </dsp:sp>
    <dsp:sp modelId="{1BA5B3A8-4F7F-466F-A6C7-8F045812657F}">
      <dsp:nvSpPr>
        <dsp:cNvPr id="0" name=""/>
        <dsp:cNvSpPr/>
      </dsp:nvSpPr>
      <dsp:spPr>
        <a:xfrm>
          <a:off x="4763148" y="2493176"/>
          <a:ext cx="2236137" cy="1757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La scolarisation au lycée</a:t>
          </a:r>
          <a:endParaRPr lang="fr-FR" sz="1800" b="1" kern="1200" dirty="0"/>
        </a:p>
      </dsp:txBody>
      <dsp:txXfrm>
        <a:off x="5090623" y="2750603"/>
        <a:ext cx="1581187" cy="1242969"/>
      </dsp:txXfrm>
    </dsp:sp>
    <dsp:sp modelId="{36A1C5E8-EBCC-4824-AB54-CF4DE8F9363C}">
      <dsp:nvSpPr>
        <dsp:cNvPr id="0" name=""/>
        <dsp:cNvSpPr/>
      </dsp:nvSpPr>
      <dsp:spPr>
        <a:xfrm rot="3988730">
          <a:off x="4314040" y="3432859"/>
          <a:ext cx="373488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347705" y="3478376"/>
        <a:ext cx="261442" cy="290655"/>
      </dsp:txXfrm>
    </dsp:sp>
    <dsp:sp modelId="{76644047-7AB3-4B6F-922F-49C8E9FC5247}">
      <dsp:nvSpPr>
        <dsp:cNvPr id="0" name=""/>
        <dsp:cNvSpPr/>
      </dsp:nvSpPr>
      <dsp:spPr>
        <a:xfrm>
          <a:off x="3405982" y="3993885"/>
          <a:ext cx="3087273" cy="1424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pourcentage d’utilisation d’internet</a:t>
          </a:r>
          <a:endParaRPr lang="fr-FR" sz="1800" b="1" kern="1200" dirty="0"/>
        </a:p>
      </dsp:txBody>
      <dsp:txXfrm>
        <a:off x="3858103" y="4202539"/>
        <a:ext cx="2183031" cy="1007473"/>
      </dsp:txXfrm>
    </dsp:sp>
    <dsp:sp modelId="{2AEF15EE-757E-4624-9060-5C1F6F4389A1}">
      <dsp:nvSpPr>
        <dsp:cNvPr id="0" name=""/>
        <dsp:cNvSpPr/>
      </dsp:nvSpPr>
      <dsp:spPr>
        <a:xfrm rot="9000000">
          <a:off x="3287480" y="2885448"/>
          <a:ext cx="136798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3325770" y="2972073"/>
        <a:ext cx="95759" cy="290655"/>
      </dsp:txXfrm>
    </dsp:sp>
    <dsp:sp modelId="{2F628080-6C5B-47A0-974F-4BE3388049EB}">
      <dsp:nvSpPr>
        <dsp:cNvPr id="0" name=""/>
        <dsp:cNvSpPr/>
      </dsp:nvSpPr>
      <dsp:spPr>
        <a:xfrm>
          <a:off x="1077270" y="2993918"/>
          <a:ext cx="2552723" cy="1424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PIB par habitants</a:t>
          </a:r>
          <a:endParaRPr lang="fr-FR" sz="1800" b="1" kern="1200" dirty="0"/>
        </a:p>
      </dsp:txBody>
      <dsp:txXfrm>
        <a:off x="1451108" y="3202572"/>
        <a:ext cx="1805047" cy="1007473"/>
      </dsp:txXfrm>
    </dsp:sp>
    <dsp:sp modelId="{592C70EC-916B-4D2E-99C0-1475B4884AB9}">
      <dsp:nvSpPr>
        <dsp:cNvPr id="0" name=""/>
        <dsp:cNvSpPr/>
      </dsp:nvSpPr>
      <dsp:spPr>
        <a:xfrm rot="11697624">
          <a:off x="2846581" y="2190175"/>
          <a:ext cx="39485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2963029" y="2302350"/>
        <a:ext cx="276397" cy="290655"/>
      </dsp:txXfrm>
    </dsp:sp>
    <dsp:sp modelId="{404ED3A6-CDEF-4FB6-9A98-3AE3C100C4C5}">
      <dsp:nvSpPr>
        <dsp:cNvPr id="0" name=""/>
        <dsp:cNvSpPr/>
      </dsp:nvSpPr>
      <dsp:spPr>
        <a:xfrm>
          <a:off x="939625" y="1389123"/>
          <a:ext cx="1778682" cy="14371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ratio professeurs/élèves </a:t>
          </a:r>
          <a:endParaRPr lang="fr-FR" sz="1800" b="1" kern="1200" dirty="0"/>
        </a:p>
      </dsp:txBody>
      <dsp:txXfrm>
        <a:off x="1200107" y="1599595"/>
        <a:ext cx="1257718" cy="101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7AF3452-7ABC-481A-9593-076FD67F482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E6931A2-80BF-436B-A3C8-D1643699B36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2215" y="2408238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smtClean="0"/>
              <a:t>Projet 2 :Analysez des données de systèmes éducatifs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3371" y="24082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4" y="80963"/>
            <a:ext cx="2540131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répartition 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61" y="2286000"/>
            <a:ext cx="5419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répartition 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61" y="2286000"/>
            <a:ext cx="5419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répartition 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005" y="2286000"/>
            <a:ext cx="54021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répartition 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61" y="2286000"/>
            <a:ext cx="5419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répartition 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005" y="2286000"/>
            <a:ext cx="54021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pays à fort potentiel pour nos services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2084831"/>
            <a:ext cx="9720071" cy="4570801"/>
          </a:xfrm>
        </p:spPr>
        <p:txBody>
          <a:bodyPr>
            <a:noAutofit/>
          </a:bodyPr>
          <a:lstStyle/>
          <a:p>
            <a:r>
              <a:rPr lang="en-GB" sz="2400" dirty="0"/>
              <a:t>Les </a:t>
            </a:r>
            <a:r>
              <a:rPr lang="en-GB" sz="2400" dirty="0" err="1"/>
              <a:t>critères</a:t>
            </a:r>
            <a:r>
              <a:rPr lang="en-GB" sz="2400" dirty="0"/>
              <a:t> de </a:t>
            </a:r>
            <a:r>
              <a:rPr lang="en-GB" sz="2400" dirty="0" smtClean="0"/>
              <a:t>selection: </a:t>
            </a:r>
            <a:endParaRPr lang="en-GB" sz="2400" dirty="0"/>
          </a:p>
          <a:p>
            <a:pPr lvl="1"/>
            <a:r>
              <a:rPr lang="fr-FR" sz="2400" dirty="0"/>
              <a:t>Un bon pourcentage d'accès à internet,</a:t>
            </a:r>
          </a:p>
          <a:p>
            <a:pPr lvl="1"/>
            <a:r>
              <a:rPr lang="fr-FR" sz="2400" dirty="0" smtClean="0"/>
              <a:t>Un </a:t>
            </a:r>
            <a:r>
              <a:rPr lang="fr-FR" sz="2400" dirty="0"/>
              <a:t>PIB/ habitant élevé.</a:t>
            </a:r>
          </a:p>
          <a:p>
            <a:pPr lvl="1"/>
            <a:r>
              <a:rPr lang="fr-FR" sz="2400" dirty="0"/>
              <a:t>Un public cible élevé</a:t>
            </a:r>
            <a:r>
              <a:rPr lang="fr-FR" sz="2400" dirty="0" smtClean="0"/>
              <a:t>,</a:t>
            </a:r>
          </a:p>
          <a:p>
            <a:pPr lvl="1"/>
            <a:endParaRPr lang="fr-FR" sz="2400" dirty="0"/>
          </a:p>
          <a:p>
            <a:pPr marL="128016" lvl="1" indent="0">
              <a:buNone/>
            </a:pPr>
            <a:r>
              <a:rPr lang="fr-FR" sz="2400" dirty="0" smtClean="0"/>
              <a:t>Création de scores</a:t>
            </a:r>
          </a:p>
          <a:p>
            <a:pPr lvl="2"/>
            <a:r>
              <a:rPr lang="fr-FR" sz="2400" dirty="0"/>
              <a:t>un </a:t>
            </a:r>
            <a:r>
              <a:rPr lang="fr-FR" sz="2400" dirty="0" smtClean="0"/>
              <a:t>score pour </a:t>
            </a:r>
            <a:r>
              <a:rPr lang="fr-FR" sz="2400" dirty="0"/>
              <a:t>notre le public cible,</a:t>
            </a:r>
          </a:p>
          <a:p>
            <a:pPr lvl="2"/>
            <a:r>
              <a:rPr lang="fr-FR" sz="2400" dirty="0"/>
              <a:t>un </a:t>
            </a:r>
            <a:r>
              <a:rPr lang="fr-FR" sz="2400" dirty="0" smtClean="0"/>
              <a:t>score pour </a:t>
            </a:r>
            <a:r>
              <a:rPr lang="fr-FR" sz="2400" dirty="0"/>
              <a:t>la capacité de financement,</a:t>
            </a:r>
          </a:p>
          <a:p>
            <a:pPr lvl="2"/>
            <a:r>
              <a:rPr lang="fr-FR" sz="2400" dirty="0"/>
              <a:t>un </a:t>
            </a:r>
            <a:r>
              <a:rPr lang="fr-FR" sz="2400" dirty="0" smtClean="0"/>
              <a:t>score final qui </a:t>
            </a:r>
            <a:r>
              <a:rPr lang="fr-FR" sz="2400" dirty="0"/>
              <a:t>prend en compte les trois critères énoncés selon la répartition suivante: . 40% Accès à internet . 40% </a:t>
            </a:r>
            <a:r>
              <a:rPr lang="fr-FR" sz="2400" dirty="0" smtClean="0"/>
              <a:t>Score financement </a:t>
            </a:r>
            <a:r>
              <a:rPr lang="fr-FR" sz="2400" dirty="0"/>
              <a:t>. 20% public cible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19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pays à fort potentiel de clients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71" y="1785484"/>
            <a:ext cx="5357415" cy="45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4521" y="0"/>
            <a:ext cx="9720072" cy="1499616"/>
          </a:xfrm>
        </p:spPr>
        <p:txBody>
          <a:bodyPr/>
          <a:lstStyle/>
          <a:p>
            <a:r>
              <a:rPr lang="en-GB" dirty="0" err="1"/>
              <a:t>L'évolution</a:t>
            </a:r>
            <a:r>
              <a:rPr lang="en-GB" dirty="0"/>
              <a:t> des </a:t>
            </a:r>
            <a:r>
              <a:rPr lang="en-GB" dirty="0" err="1"/>
              <a:t>potentiels</a:t>
            </a:r>
            <a:r>
              <a:rPr lang="en-GB" dirty="0"/>
              <a:t> clients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21" y="1034920"/>
            <a:ext cx="2942226" cy="5575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689" y="1005168"/>
            <a:ext cx="2956757" cy="55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888" y="1005168"/>
            <a:ext cx="2896010" cy="55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Conclusions: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Informations </a:t>
            </a:r>
            <a:r>
              <a:rPr lang="fr-FR" sz="2800" b="1" dirty="0"/>
              <a:t>pertinentes à la problématique</a:t>
            </a:r>
          </a:p>
          <a:p>
            <a:pPr lvl="1"/>
            <a:r>
              <a:rPr lang="fr-FR" sz="2800" dirty="0"/>
              <a:t>Des indicateurs pertinents ont été </a:t>
            </a:r>
            <a:r>
              <a:rPr lang="fr-FR" sz="2800" dirty="0" smtClean="0"/>
              <a:t>sélectionnés</a:t>
            </a:r>
          </a:p>
          <a:p>
            <a:pPr lvl="1"/>
            <a:r>
              <a:rPr lang="fr-FR" sz="2800" dirty="0" smtClean="0"/>
              <a:t>Les informations permettent de répondre à la problématique de l’entreprise.</a:t>
            </a:r>
          </a:p>
          <a:p>
            <a:pPr marL="128016" lvl="1" indent="0">
              <a:buNone/>
            </a:pPr>
            <a:endParaRPr lang="fr-FR" sz="2800" dirty="0" smtClean="0"/>
          </a:p>
          <a:p>
            <a:pPr marL="128016" lvl="1" indent="0">
              <a:buNone/>
            </a:pPr>
            <a:r>
              <a:rPr lang="fr-FR" sz="2800" b="1" dirty="0" smtClean="0"/>
              <a:t>Les limites</a:t>
            </a:r>
          </a:p>
          <a:p>
            <a:pPr lvl="1"/>
            <a:r>
              <a:rPr lang="fr-FR" sz="2800" dirty="0" smtClean="0"/>
              <a:t>Le </a:t>
            </a:r>
            <a:r>
              <a:rPr lang="fr-FR" sz="2800" dirty="0"/>
              <a:t>jeu contient beaucoup de données non renseignées</a:t>
            </a:r>
            <a:r>
              <a:rPr lang="fr-FR" sz="2800" dirty="0" smtClean="0"/>
              <a:t>.</a:t>
            </a:r>
          </a:p>
          <a:p>
            <a:pPr lvl="1"/>
            <a:r>
              <a:rPr lang="fr-FR" sz="2800" dirty="0" smtClean="0"/>
              <a:t>Le manque d’informations sur le futur</a:t>
            </a:r>
            <a:endParaRPr lang="fr-FR" sz="2800" dirty="0"/>
          </a:p>
          <a:p>
            <a:pPr marL="310896" lvl="2" indent="0">
              <a:buNone/>
            </a:pPr>
            <a:endParaRPr lang="fr-FR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22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       </a:t>
            </a:r>
            <a:r>
              <a:rPr lang="fr-FR" sz="6000" b="1" dirty="0" smtClean="0">
                <a:solidFill>
                  <a:schemeClr val="accent1">
                    <a:lumMod val="50000"/>
                  </a:schemeClr>
                </a:solidFill>
              </a:rPr>
              <a:t>Sommaire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5950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I: Rappel de la problématique et présentation du jeu de </a:t>
            </a:r>
            <a:r>
              <a:rPr lang="fr-FR" dirty="0" smtClean="0"/>
              <a:t>donnée: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fr-FR" dirty="0" smtClean="0"/>
              <a:t>    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800" dirty="0" smtClean="0"/>
              <a:t> Problématique: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La</a:t>
            </a:r>
            <a:r>
              <a:rPr lang="fr-FR" dirty="0"/>
              <a:t> </a:t>
            </a:r>
            <a:r>
              <a:rPr lang="fr-FR" b="1" dirty="0"/>
              <a:t>start-up de la </a:t>
            </a:r>
            <a:r>
              <a:rPr lang="fr-FR" b="1" dirty="0" err="1"/>
              <a:t>EdTech</a:t>
            </a:r>
            <a:r>
              <a:rPr lang="fr-FR" dirty="0"/>
              <a:t>, nommée </a:t>
            </a:r>
            <a:r>
              <a:rPr lang="fr-FR" b="1" i="1" dirty="0" err="1"/>
              <a:t>academy</a:t>
            </a:r>
            <a:r>
              <a:rPr lang="fr-FR" dirty="0"/>
              <a:t>, </a:t>
            </a:r>
            <a:r>
              <a:rPr lang="fr-FR" dirty="0" smtClean="0"/>
              <a:t>propose </a:t>
            </a:r>
            <a:r>
              <a:rPr lang="fr-FR" dirty="0"/>
              <a:t>des contenus de formation en ligne pour un public de niveau lycée et </a:t>
            </a:r>
            <a:r>
              <a:rPr lang="fr-FR" dirty="0" smtClean="0"/>
              <a:t>université.</a:t>
            </a:r>
          </a:p>
          <a:p>
            <a:r>
              <a:rPr lang="fr-FR" dirty="0"/>
              <a:t> </a:t>
            </a:r>
            <a:r>
              <a:rPr lang="fr-FR" dirty="0" smtClean="0"/>
              <a:t>L’entreprise a un </a:t>
            </a:r>
            <a:r>
              <a:rPr lang="fr-FR" dirty="0"/>
              <a:t>projet d’</a:t>
            </a:r>
            <a:r>
              <a:rPr lang="fr-FR" b="1" dirty="0"/>
              <a:t>expansion à </a:t>
            </a:r>
            <a:r>
              <a:rPr lang="fr-FR" b="1" dirty="0" smtClean="0"/>
              <a:t>l’international</a:t>
            </a:r>
            <a:r>
              <a:rPr lang="fr-FR" dirty="0" smtClean="0"/>
              <a:t>.</a:t>
            </a:r>
          </a:p>
          <a:p>
            <a:r>
              <a:rPr lang="fr-FR" dirty="0" smtClean="0"/>
              <a:t> </a:t>
            </a:r>
            <a:r>
              <a:rPr lang="fr-FR" b="1" dirty="0" smtClean="0"/>
              <a:t>Une mission </a:t>
            </a:r>
            <a:r>
              <a:rPr lang="fr-FR" b="1" dirty="0"/>
              <a:t>d’analyse </a:t>
            </a:r>
            <a:r>
              <a:rPr lang="fr-FR" b="1" dirty="0" smtClean="0"/>
              <a:t>exploratoire</a:t>
            </a:r>
            <a:r>
              <a:rPr lang="fr-FR" dirty="0" smtClean="0"/>
              <a:t>, sur les </a:t>
            </a:r>
            <a:r>
              <a:rPr lang="fr-FR" dirty="0"/>
              <a:t>données </a:t>
            </a:r>
            <a:r>
              <a:rPr lang="fr-FR" dirty="0" smtClean="0"/>
              <a:t>de l’éducation </a:t>
            </a:r>
            <a:r>
              <a:rPr lang="fr-FR" dirty="0"/>
              <a:t>de la banque </a:t>
            </a:r>
            <a:r>
              <a:rPr lang="fr-FR" dirty="0" smtClean="0"/>
              <a:t>mondiale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584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I: Rappel de la problématique et présentation du jeu de donnée: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P</a:t>
            </a:r>
            <a:r>
              <a:rPr lang="fr-FR" dirty="0" smtClean="0"/>
              <a:t>résentation du jeu de donnée:</a:t>
            </a:r>
            <a:endParaRPr lang="en-GB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84885789"/>
              </p:ext>
            </p:extLst>
          </p:nvPr>
        </p:nvGraphicFramePr>
        <p:xfrm>
          <a:off x="304800" y="2362200"/>
          <a:ext cx="11557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0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II: Analyse Pré exploratoire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036629" cy="1689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6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Les </a:t>
            </a:r>
            <a:r>
              <a:rPr lang="fr-FR" sz="65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questionnements de </a:t>
            </a:r>
            <a:r>
              <a:rPr lang="fr-FR" sz="6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l’entreprise</a:t>
            </a:r>
            <a:r>
              <a:rPr lang="fr-FR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 </a:t>
            </a:r>
            <a:endParaRPr lang="fr-FR" sz="4400" dirty="0" smtClean="0"/>
          </a:p>
          <a:p>
            <a:r>
              <a:rPr lang="fr-FR" sz="4400" dirty="0" smtClean="0"/>
              <a:t>Quels sont les pays avec un fort potentiel de clients pour nos services ?</a:t>
            </a:r>
          </a:p>
          <a:p>
            <a:r>
              <a:rPr lang="fr-FR" sz="4400" dirty="0" smtClean="0"/>
              <a:t>Pour chacun de ces pays, quelle sera l’évolution de ce potentiel de clients ? </a:t>
            </a:r>
          </a:p>
          <a:p>
            <a:r>
              <a:rPr lang="fr-FR" sz="4400" dirty="0" smtClean="0"/>
              <a:t>Dans quels pays l'entreprise </a:t>
            </a:r>
            <a:r>
              <a:rPr lang="fr-FR" sz="4400" dirty="0" err="1" smtClean="0"/>
              <a:t>doit-elle</a:t>
            </a:r>
            <a:r>
              <a:rPr lang="fr-FR" sz="4400" dirty="0" smtClean="0"/>
              <a:t> opérer en priorité ?</a:t>
            </a:r>
            <a:endParaRPr lang="en-GB" sz="4400" dirty="0" smtClean="0"/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81" y="3380014"/>
            <a:ext cx="8138865" cy="22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028" y="544739"/>
            <a:ext cx="10515600" cy="1325563"/>
          </a:xfrm>
        </p:spPr>
        <p:txBody>
          <a:bodyPr/>
          <a:lstStyle/>
          <a:p>
            <a:r>
              <a:rPr lang="fr-FR" dirty="0" smtClean="0"/>
              <a:t>Inspection des données: 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793" y="1668222"/>
            <a:ext cx="7626835" cy="491384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3386" y="2318657"/>
            <a:ext cx="251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La table ‘data</a:t>
            </a:r>
            <a:r>
              <a:rPr lang="fr-FR" dirty="0" smtClean="0"/>
              <a:t>’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309200" y="3216729"/>
            <a:ext cx="3827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[1970,1989] : peu renseigné</a:t>
            </a:r>
          </a:p>
          <a:p>
            <a:r>
              <a:rPr lang="fr-FR" dirty="0" smtClean="0"/>
              <a:t>[1990,1999] : assez bien renseigné</a:t>
            </a:r>
          </a:p>
          <a:p>
            <a:r>
              <a:rPr lang="fr-FR" dirty="0" smtClean="0"/>
              <a:t>[2000,2015] : bien renseigné</a:t>
            </a:r>
          </a:p>
          <a:p>
            <a:r>
              <a:rPr lang="fr-FR" dirty="0" smtClean="0"/>
              <a:t>[2016,2019] : quasiment pas renseigné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3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986" y="185511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9354" y="3185410"/>
            <a:ext cx="3847675" cy="1341620"/>
          </a:xfrm>
        </p:spPr>
        <p:txBody>
          <a:bodyPr>
            <a:normAutofit/>
          </a:bodyPr>
          <a:lstStyle/>
          <a:p>
            <a:r>
              <a:rPr lang="en-GB" sz="3200" b="1" i="0" dirty="0" smtClean="0">
                <a:solidFill>
                  <a:srgbClr val="000000"/>
                </a:solidFill>
                <a:effectLst/>
                <a:latin typeface="Helvetica Neue"/>
              </a:rPr>
              <a:t>les </a:t>
            </a:r>
            <a:r>
              <a:rPr lang="en-GB" sz="3200" b="1" i="0" dirty="0" err="1" smtClean="0">
                <a:solidFill>
                  <a:srgbClr val="000000"/>
                </a:solidFill>
                <a:effectLst/>
                <a:latin typeface="Helvetica Neue"/>
              </a:rPr>
              <a:t>indicateurs</a:t>
            </a:r>
            <a:r>
              <a:rPr lang="en-GB" sz="3200" b="1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3200" b="1" i="0" dirty="0" err="1" smtClean="0">
                <a:solidFill>
                  <a:srgbClr val="000000"/>
                </a:solidFill>
                <a:effectLst/>
                <a:latin typeface="Helvetica Neue"/>
              </a:rPr>
              <a:t>pertinents</a:t>
            </a:r>
            <a:r>
              <a:rPr lang="en-GB" sz="3200" b="1" i="0" dirty="0" smtClean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GB" sz="3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73331870"/>
              </p:ext>
            </p:extLst>
          </p:nvPr>
        </p:nvGraphicFramePr>
        <p:xfrm>
          <a:off x="4415971" y="10299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1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3990" y="1335024"/>
            <a:ext cx="9720071" cy="4023360"/>
          </a:xfrm>
        </p:spPr>
        <p:txBody>
          <a:bodyPr/>
          <a:lstStyle/>
          <a:p>
            <a:r>
              <a:rPr lang="fr-FR" dirty="0" smtClean="0"/>
              <a:t>Les différentes opérations réalisées par la suite:</a:t>
            </a:r>
          </a:p>
          <a:p>
            <a:pPr lvl="1"/>
            <a:r>
              <a:rPr lang="fr-FR" dirty="0" smtClean="0"/>
              <a:t>Une jointure avec la colonne ‘</a:t>
            </a:r>
            <a:r>
              <a:rPr lang="fr-FR" dirty="0" err="1" smtClean="0"/>
              <a:t>Region</a:t>
            </a:r>
            <a:r>
              <a:rPr lang="fr-FR" dirty="0" smtClean="0"/>
              <a:t>’ de la table country</a:t>
            </a:r>
          </a:p>
          <a:p>
            <a:pPr lvl="1"/>
            <a:r>
              <a:rPr lang="fr-FR" dirty="0" smtClean="0"/>
              <a:t>Suppression des pays sous représentés dans notre base de données</a:t>
            </a:r>
            <a:endParaRPr lang="en-GB" dirty="0"/>
          </a:p>
          <a:p>
            <a:pPr lvl="1"/>
            <a:r>
              <a:rPr lang="fr-FR" dirty="0" smtClean="0"/>
              <a:t>Sélection des données de l’année 2010 pour les analyses statistiques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4" y="2920328"/>
            <a:ext cx="10687599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sur la </a:t>
            </a:r>
            <a:r>
              <a:rPr lang="fr-FR" dirty="0" smtClean="0"/>
              <a:t>répartition </a:t>
            </a:r>
            <a:r>
              <a:rPr lang="fr-FR" dirty="0"/>
              <a:t>moyenne des indicateurs par zones géographiques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61" y="2286000"/>
            <a:ext cx="5419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1288</TotalTime>
  <Words>511</Words>
  <Application>Microsoft Office PowerPoint</Application>
  <PresentationFormat>Grand écran</PresentationFormat>
  <Paragraphs>88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 Light</vt:lpstr>
      <vt:lpstr>Helvetica Neue</vt:lpstr>
      <vt:lpstr>Tw Cen MT</vt:lpstr>
      <vt:lpstr>Tw Cen MT Condensed</vt:lpstr>
      <vt:lpstr>Wingdings 3</vt:lpstr>
      <vt:lpstr>Intégral</vt:lpstr>
      <vt:lpstr>Projet 2 :Analysez des données de systèmes éducatifs</vt:lpstr>
      <vt:lpstr>       Sommaire</vt:lpstr>
      <vt:lpstr>I: Rappel de la problématique et présentation du jeu de donnée:      </vt:lpstr>
      <vt:lpstr>I: Rappel de la problématique et présentation du jeu de donnée:  </vt:lpstr>
      <vt:lpstr>II: Analyse Pré exploratoire</vt:lpstr>
      <vt:lpstr>Inspection des données: </vt:lpstr>
      <vt:lpstr>Présentation PowerPoint</vt:lpstr>
      <vt:lpstr>Présentation PowerPoint</vt:lpstr>
      <vt:lpstr>graphiques sur la répartition moyenne des indicateurs par zones géographiques</vt:lpstr>
      <vt:lpstr>graphiques sur la répartition moyenne des indicateurs par zones géographiques</vt:lpstr>
      <vt:lpstr>graphiques sur la répartition moyenne des indicateurs par zones géographiques</vt:lpstr>
      <vt:lpstr>graphiques sur la répartition moyenne des indicateurs par zones géographiques</vt:lpstr>
      <vt:lpstr>graphiques sur la répartition moyenne des indicateurs par zones géographiques</vt:lpstr>
      <vt:lpstr>graphiques sur la répartition moyenne des indicateurs par zones géographiques</vt:lpstr>
      <vt:lpstr>Détermination des pays à fort potentiel pour nos services</vt:lpstr>
      <vt:lpstr>les pays à fort potentiel de clients</vt:lpstr>
      <vt:lpstr>L'évolution des potentiels clients</vt:lpstr>
      <vt:lpstr>Conclusions: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:Analysez des données de systèmes éducatifs</dc:title>
  <dc:creator>Arsene koffi</dc:creator>
  <cp:lastModifiedBy>Arsene koffi</cp:lastModifiedBy>
  <cp:revision>24</cp:revision>
  <dcterms:created xsi:type="dcterms:W3CDTF">2022-10-10T11:30:08Z</dcterms:created>
  <dcterms:modified xsi:type="dcterms:W3CDTF">2022-10-11T08:58:46Z</dcterms:modified>
</cp:coreProperties>
</file>