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0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358120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6464" y="295782"/>
            <a:ext cx="7797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 Light"/>
                <a:cs typeface="Calibri Light"/>
              </a:rPr>
              <a:t>ФГБОУ</a:t>
            </a:r>
            <a:r>
              <a:rPr sz="2000" spc="-5" dirty="0">
                <a:latin typeface="Calibri Light"/>
                <a:cs typeface="Calibri Light"/>
              </a:rPr>
              <a:t> ВО</a:t>
            </a:r>
            <a:r>
              <a:rPr sz="2000" spc="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«Российский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экономический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университет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им.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Г.В.</a:t>
            </a:r>
            <a:r>
              <a:rPr sz="2000" spc="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Плеханова»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780" y="2490597"/>
            <a:ext cx="8840470" cy="131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205"/>
              </a:lnSpc>
              <a:spcBef>
                <a:spcPts val="105"/>
              </a:spcBef>
            </a:pPr>
            <a:r>
              <a:rPr sz="2000" spc="-5" dirty="0">
                <a:latin typeface="Calibri Light"/>
                <a:cs typeface="Calibri Light"/>
              </a:rPr>
              <a:t>Итоговый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проект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на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тему:</a:t>
            </a:r>
          </a:p>
          <a:p>
            <a:pPr algn="ctr">
              <a:lnSpc>
                <a:spcPts val="3165"/>
              </a:lnSpc>
            </a:pPr>
            <a:r>
              <a:rPr sz="2800" spc="-25" dirty="0" smtClean="0">
                <a:latin typeface="Calibri Light"/>
                <a:cs typeface="Calibri Light"/>
              </a:rPr>
              <a:t>«</a:t>
            </a:r>
            <a:r>
              <a:rPr lang="ru-RU" sz="2800" spc="-5" dirty="0" smtClean="0"/>
              <a:t>Интернет-магазин</a:t>
            </a:r>
            <a:r>
              <a:rPr sz="2800" spc="-20" dirty="0" smtClean="0">
                <a:latin typeface="Calibri Light"/>
                <a:cs typeface="Calibri Light"/>
              </a:rPr>
              <a:t>»</a:t>
            </a:r>
            <a:endParaRPr sz="2800" dirty="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410"/>
              </a:spcBef>
            </a:pPr>
            <a:r>
              <a:rPr sz="2000" spc="-5" dirty="0">
                <a:latin typeface="Calibri Light"/>
                <a:cs typeface="Calibri Light"/>
              </a:rPr>
              <a:t>Программа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профессиональной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переподготовки: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Fullstack-разработка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на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языке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Java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2180" y="5410200"/>
            <a:ext cx="3071495" cy="13022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815"/>
              </a:spcBef>
            </a:pPr>
            <a:r>
              <a:rPr lang="ru-RU" sz="2400" spc="-5" dirty="0" smtClean="0">
                <a:latin typeface="Calibri"/>
                <a:cs typeface="Calibri"/>
              </a:rPr>
              <a:t>Адамов Арсен </a:t>
            </a:r>
            <a:r>
              <a:rPr lang="ru-RU" sz="2400" spc="-5" dirty="0" err="1" smtClean="0">
                <a:latin typeface="Calibri"/>
                <a:cs typeface="Calibri"/>
              </a:rPr>
              <a:t>Зубаилович</a:t>
            </a:r>
            <a:endParaRPr sz="2400" dirty="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720"/>
              </a:spcBef>
            </a:pPr>
            <a:r>
              <a:rPr sz="2400" spc="-30" dirty="0">
                <a:latin typeface="Calibri"/>
                <a:cs typeface="Calibri"/>
              </a:rPr>
              <a:t>Группа: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FSJ-1-22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86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Предметная</a:t>
            </a:r>
            <a:r>
              <a:rPr spc="-114" dirty="0"/>
              <a:t> </a:t>
            </a:r>
            <a:r>
              <a:rPr dirty="0"/>
              <a:t>область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05000" y="1600200"/>
            <a:ext cx="8686800" cy="8309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98500">
              <a:lnSpc>
                <a:spcPts val="3020"/>
              </a:lnSpc>
              <a:spcBef>
                <a:spcPts val="480"/>
              </a:spcBef>
            </a:pPr>
            <a:r>
              <a:rPr lang="ru-RU" spc="-5" dirty="0" smtClean="0"/>
              <a:t>Интернет-магазин продажа автомобильных колес (автомобильных дисков , летних и зимних шин)</a:t>
            </a:r>
            <a:endParaRPr lang="ru-RU" spc="-2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7000"/>
            <a:ext cx="9220200" cy="39044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2542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ER-модель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1" y="1142999"/>
            <a:ext cx="3810000" cy="5000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lang="ru-RU" sz="2400" b="1" spc="-15" dirty="0" smtClean="0">
                <a:latin typeface="Calibri"/>
                <a:cs typeface="Calibri"/>
              </a:rPr>
              <a:t>1.Посетители</a:t>
            </a:r>
            <a:r>
              <a:rPr lang="ru-RU" sz="2400" spc="-15" dirty="0" smtClean="0">
                <a:latin typeface="Calibri"/>
                <a:cs typeface="Calibri"/>
              </a:rPr>
              <a:t> (логин, пароль, роль)</a:t>
            </a:r>
          </a:p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lang="ru-RU" sz="2400" b="1" spc="-15" dirty="0" smtClean="0">
                <a:latin typeface="Calibri"/>
                <a:cs typeface="Calibri"/>
              </a:rPr>
              <a:t>2.Заказы </a:t>
            </a:r>
            <a:r>
              <a:rPr lang="ru-RU" sz="2400" spc="-15" dirty="0" smtClean="0">
                <a:latin typeface="Calibri"/>
                <a:cs typeface="Calibri"/>
              </a:rPr>
              <a:t>(формирует уникальный номер заказа и историю заказов</a:t>
            </a:r>
            <a:r>
              <a:rPr lang="en-US" sz="2400" spc="-15" dirty="0" smtClean="0">
                <a:latin typeface="Calibri"/>
                <a:cs typeface="Calibri"/>
              </a:rPr>
              <a:t> </a:t>
            </a:r>
            <a:r>
              <a:rPr lang="ru-RU" sz="2400" spc="-15" dirty="0" smtClean="0">
                <a:latin typeface="Calibri"/>
                <a:cs typeface="Calibri"/>
              </a:rPr>
              <a:t>)</a:t>
            </a:r>
          </a:p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lang="ru-RU" sz="2400" b="1" spc="-15" dirty="0" smtClean="0">
                <a:latin typeface="Calibri"/>
                <a:cs typeface="Calibri"/>
              </a:rPr>
              <a:t>3.Товары </a:t>
            </a:r>
            <a:r>
              <a:rPr lang="ru-RU" sz="2400" spc="-15" dirty="0" smtClean="0">
                <a:latin typeface="Calibri"/>
                <a:cs typeface="Calibri"/>
              </a:rPr>
              <a:t>(таблица с данными и товарах)</a:t>
            </a:r>
          </a:p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lang="ru-RU" sz="2400" b="1" spc="-15" dirty="0" smtClean="0">
                <a:latin typeface="Calibri"/>
                <a:cs typeface="Calibri"/>
              </a:rPr>
              <a:t>4.Фотографии товаров</a:t>
            </a:r>
          </a:p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lang="ru-RU" sz="2400" b="1" spc="-15" dirty="0" smtClean="0">
                <a:latin typeface="Calibri"/>
                <a:cs typeface="Calibri"/>
              </a:rPr>
              <a:t>5.Категории товаров </a:t>
            </a:r>
            <a:r>
              <a:rPr lang="ru-RU" sz="2400" spc="-15" dirty="0" smtClean="0">
                <a:latin typeface="Calibri"/>
                <a:cs typeface="Calibri"/>
              </a:rPr>
              <a:t>(распределяет на группы товары)</a:t>
            </a:r>
          </a:p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lang="ru-RU" sz="2400" b="1" spc="-15" dirty="0" smtClean="0">
                <a:latin typeface="Calibri"/>
                <a:cs typeface="Calibri"/>
              </a:rPr>
              <a:t>6.Корзина заказов</a:t>
            </a:r>
            <a:endParaRPr lang="ru-RU" sz="2400" b="1" spc="-15" dirty="0">
              <a:latin typeface="Calibri"/>
              <a:cs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79" y="304800"/>
            <a:ext cx="7116253" cy="59843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381000"/>
            <a:ext cx="6773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Инструментальные</a:t>
            </a:r>
            <a:r>
              <a:rPr sz="4400" spc="-35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средства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219200"/>
            <a:ext cx="10668000" cy="474232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b="1" dirty="0" smtClean="0"/>
              <a:t>SQL</a:t>
            </a:r>
            <a:r>
              <a:rPr lang="ru-RU" sz="2800" dirty="0" smtClean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для </a:t>
            </a:r>
            <a:r>
              <a:rPr lang="ru-RU" sz="2800" dirty="0"/>
              <a:t>создания, модификации и управления данными в реляционной базе </a:t>
            </a:r>
            <a:r>
              <a:rPr lang="ru-RU" sz="2800" dirty="0" smtClean="0"/>
              <a:t>данных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err="1" smtClean="0"/>
              <a:t>pgAdmin</a:t>
            </a:r>
            <a:r>
              <a:rPr lang="ru-RU" sz="2800" dirty="0" smtClean="0"/>
              <a:t>.</a:t>
            </a:r>
            <a:endParaRPr lang="ru-RU" sz="2800" spc="-10" dirty="0" smtClean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b="1" spc="-10" dirty="0" smtClean="0">
                <a:latin typeface="Calibri"/>
                <a:cs typeface="Calibri"/>
              </a:rPr>
              <a:t>Backend:</a:t>
            </a: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b="1" spc="-10" dirty="0" smtClean="0">
                <a:latin typeface="Calibri"/>
                <a:cs typeface="Calibri"/>
              </a:rPr>
              <a:t>Java</a:t>
            </a:r>
            <a:r>
              <a:rPr lang="en-US" sz="2800" spc="-10" dirty="0" smtClean="0">
                <a:latin typeface="Calibri"/>
                <a:cs typeface="Calibri"/>
              </a:rPr>
              <a:t> - </a:t>
            </a:r>
            <a:r>
              <a:rPr lang="ru-RU" sz="2800" dirty="0" smtClean="0"/>
              <a:t>объектно-ориентированный </a:t>
            </a:r>
            <a:r>
              <a:rPr lang="ru-RU" sz="2800" dirty="0"/>
              <a:t>язык </a:t>
            </a:r>
            <a:r>
              <a:rPr lang="ru-RU" sz="2800" dirty="0" smtClean="0"/>
              <a:t>программирования</a:t>
            </a:r>
            <a:r>
              <a:rPr lang="en-US" sz="2800" dirty="0"/>
              <a:t>;</a:t>
            </a:r>
            <a:r>
              <a:rPr lang="ru-RU" sz="2800" dirty="0"/>
              <a:t> 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b="1" dirty="0"/>
              <a:t>Spring </a:t>
            </a:r>
            <a:r>
              <a:rPr lang="en-US" sz="2800" b="1" dirty="0" smtClean="0"/>
              <a:t>Framework</a:t>
            </a:r>
            <a:r>
              <a:rPr lang="ru-RU" sz="2800" b="1" dirty="0"/>
              <a:t> </a:t>
            </a:r>
            <a:r>
              <a:rPr lang="en-US" sz="2800" dirty="0" smtClean="0"/>
              <a:t>- </a:t>
            </a:r>
            <a:r>
              <a:rPr lang="ru-RU" sz="2800" dirty="0" err="1" smtClean="0"/>
              <a:t>фреймворк</a:t>
            </a:r>
            <a:r>
              <a:rPr lang="ru-RU" sz="2800" dirty="0" smtClean="0"/>
              <a:t> </a:t>
            </a:r>
            <a:r>
              <a:rPr lang="ru-RU" sz="2800" dirty="0"/>
              <a:t>для языка программирования </a:t>
            </a:r>
            <a:r>
              <a:rPr lang="ru-RU" sz="2800" dirty="0" err="1" smtClean="0"/>
              <a:t>Java</a:t>
            </a:r>
            <a:r>
              <a:rPr lang="en-US" sz="2800" dirty="0" smtClean="0"/>
              <a:t>;</a:t>
            </a: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b="1" dirty="0" smtClean="0"/>
              <a:t>IntelliJ IDEA </a:t>
            </a:r>
            <a:r>
              <a:rPr lang="en-US" sz="2800" dirty="0" smtClean="0"/>
              <a:t>- </a:t>
            </a:r>
            <a:r>
              <a:rPr lang="ru-RU" sz="2800" dirty="0" smtClean="0"/>
              <a:t>интегрированная </a:t>
            </a:r>
            <a:r>
              <a:rPr lang="ru-RU" sz="2800" dirty="0"/>
              <a:t>среда разработки программного </a:t>
            </a:r>
            <a:r>
              <a:rPr lang="ru-RU" sz="2800" dirty="0" smtClean="0"/>
              <a:t>обеспечения</a:t>
            </a:r>
            <a:r>
              <a:rPr lang="en-US" sz="2800" dirty="0" smtClean="0"/>
              <a:t>;</a:t>
            </a:r>
            <a:r>
              <a:rPr lang="ru-RU" sz="2800" dirty="0" smtClean="0"/>
              <a:t> </a:t>
            </a:r>
            <a:r>
              <a:rPr lang="ru-RU" sz="2800" dirty="0"/>
              <a:t> 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b="1" spc="-10" dirty="0" smtClean="0">
                <a:latin typeface="Calibri"/>
                <a:cs typeface="Calibri"/>
              </a:rPr>
              <a:t>Frontend: </a:t>
            </a: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b="1" spc="-10" dirty="0" smtClean="0">
                <a:latin typeface="Calibri"/>
                <a:cs typeface="Calibri"/>
              </a:rPr>
              <a:t>CSS</a:t>
            </a:r>
            <a:r>
              <a:rPr lang="en-US" sz="2800" spc="-10" dirty="0" smtClean="0">
                <a:latin typeface="Calibri"/>
                <a:cs typeface="Calibri"/>
              </a:rPr>
              <a:t> - </a:t>
            </a:r>
            <a:r>
              <a:rPr lang="ru-RU" sz="2800" dirty="0" smtClean="0"/>
              <a:t>каскадные </a:t>
            </a:r>
            <a:r>
              <a:rPr lang="ru-RU" sz="2800" dirty="0"/>
              <a:t>таблицы </a:t>
            </a:r>
            <a:r>
              <a:rPr lang="ru-RU" sz="2800" dirty="0" smtClean="0"/>
              <a:t>стилей</a:t>
            </a:r>
            <a:r>
              <a:rPr lang="en-US" sz="2800" dirty="0" smtClean="0"/>
              <a:t>, </a:t>
            </a:r>
            <a:r>
              <a:rPr lang="ru-RU" sz="2800" dirty="0"/>
              <a:t>описания внешнего вида </a:t>
            </a:r>
            <a:r>
              <a:rPr lang="ru-RU" sz="2800" dirty="0" smtClean="0"/>
              <a:t>веб-страницы</a:t>
            </a:r>
            <a:r>
              <a:rPr lang="en-US" sz="2800" dirty="0" smtClean="0"/>
              <a:t>.</a:t>
            </a:r>
            <a:endParaRPr lang="ru-RU" sz="2800" spc="-10" dirty="0" smtClean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00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Результат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59365" cy="211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Можно </a:t>
            </a:r>
            <a:r>
              <a:rPr sz="2800" spc="-5" dirty="0">
                <a:latin typeface="Calibri"/>
                <a:cs typeface="Calibri"/>
              </a:rPr>
              <a:t>приложить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несколько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скриншотов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готового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WEB-</a:t>
            </a:r>
            <a:endParaRPr sz="2800">
              <a:latin typeface="Calibri"/>
              <a:cs typeface="Calibri"/>
            </a:endParaRPr>
          </a:p>
          <a:p>
            <a:pPr marL="12700" marR="1059815">
              <a:lnSpc>
                <a:spcPts val="3030"/>
              </a:lnSpc>
              <a:spcBef>
                <a:spcPts val="209"/>
              </a:spcBef>
            </a:pPr>
            <a:r>
              <a:rPr sz="2800" spc="-10" dirty="0">
                <a:latin typeface="Calibri"/>
                <a:cs typeface="Calibri"/>
              </a:rPr>
              <a:t>приложения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или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ресурса,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а </a:t>
            </a:r>
            <a:r>
              <a:rPr sz="2800" b="1" spc="-15" dirty="0">
                <a:latin typeface="Calibri"/>
                <a:cs typeface="Calibri"/>
              </a:rPr>
              <a:t>затем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перейти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к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демонстрации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программы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  <a:spcBef>
                <a:spcPts val="620"/>
              </a:spcBef>
            </a:pPr>
            <a:r>
              <a:rPr sz="2800" spc="-10" dirty="0">
                <a:latin typeface="Calibri"/>
                <a:cs typeface="Calibri"/>
              </a:rPr>
              <a:t>Приветствуется,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если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будет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записано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видео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с </a:t>
            </a:r>
            <a:r>
              <a:rPr sz="2800" spc="-10" dirty="0">
                <a:latin typeface="Calibri"/>
                <a:cs typeface="Calibri"/>
              </a:rPr>
              <a:t>демонстрацией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(необязательно,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но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надежнее.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На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видео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программа</a:t>
            </a:r>
            <a:r>
              <a:rPr sz="2800" dirty="0">
                <a:latin typeface="Calibri"/>
                <a:cs typeface="Calibri"/>
              </a:rPr>
              <a:t> не</a:t>
            </a:r>
            <a:r>
              <a:rPr sz="2800" spc="-5" dirty="0">
                <a:latin typeface="Calibri"/>
                <a:cs typeface="Calibri"/>
              </a:rPr>
              <a:t> сломается).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80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Заключение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902665"/>
            <a:ext cx="102374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2800" spc="-20" dirty="0" smtClean="0">
                <a:latin typeface="Calibri"/>
                <a:cs typeface="Calibri"/>
              </a:rPr>
              <a:t>Спасибо за внимание!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157</Words>
  <Application>Microsoft Office PowerPoint</Application>
  <PresentationFormat>Произвольный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Предметная область</vt:lpstr>
      <vt:lpstr>ER-модель</vt:lpstr>
      <vt:lpstr>Презентация PowerPoint</vt:lpstr>
      <vt:lpstr>Результат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Шимбирёв Андрей Андреевич</dc:creator>
  <cp:lastModifiedBy>Arsen Adamov</cp:lastModifiedBy>
  <cp:revision>7</cp:revision>
  <dcterms:created xsi:type="dcterms:W3CDTF">2023-04-27T15:22:30Z</dcterms:created>
  <dcterms:modified xsi:type="dcterms:W3CDTF">2023-04-27T17:44:16Z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2023-04-27T00:00:00Z</vt:filetime>
  </property>
</Properties>
</file>