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8F6CDD-13B5-4FD7-BC60-80E480272FF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96911A-675A-4685-A360-596289586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981" y="1394690"/>
            <a:ext cx="9301018" cy="2890982"/>
          </a:xfrm>
        </p:spPr>
        <p:txBody>
          <a:bodyPr>
            <a:normAutofit/>
          </a:bodyPr>
          <a:lstStyle/>
          <a:p>
            <a:r>
              <a:rPr lang="en-US" dirty="0"/>
              <a:t>SNÍMANIE BRDF FUNKCIEPOMOCOU MOBILNÝCH ZARIADENÍ.</a:t>
            </a:r>
            <a:endParaRPr lang="en-US" sz="3600" dirty="0">
              <a:latin typeface="MS Reference Sans Serif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981" y="443024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S Reference Sans Serif" panose="020B0604030504040204" pitchFamily="34" charset="0"/>
              </a:rPr>
              <a:t>Capturing the BRDF function using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2168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MS Reference Sans Serif" panose="020B0604030504040204" pitchFamily="34" charset="0"/>
              </a:rPr>
              <a:t>Udaje o práce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3764" y="2356702"/>
            <a:ext cx="10303497" cy="374244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Školiteľ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	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Mgr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Andrej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Mihálik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PhD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priezvisko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študenta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uk-U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Arse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Driashkaba</a:t>
            </a:r>
            <a:endParaRPr lang="uk-UA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záverečnej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práce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uk-U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Diplo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mová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práca</a:t>
            </a:r>
            <a:endParaRPr lang="sk-SK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Študijný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	Aplikovaná informatika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Študijný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odbor:				2511 Aplikovaná informatika</a:t>
            </a:r>
            <a:endParaRPr lang="uk-UA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Jazyk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záverečnej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práce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uk-U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slovenský</a:t>
            </a:r>
            <a:endParaRPr lang="uk-UA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Školiace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pracovisko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Kateda aplikovanej informatiky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Cieľ</a:t>
            </a:r>
            <a:r>
              <a:rPr lang="uk-UA" dirty="0" smtClean="0"/>
              <a:t> </a:t>
            </a:r>
            <a:r>
              <a:rPr lang="sk-SK" dirty="0" smtClean="0"/>
              <a:t>práce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8446100" cy="3707338"/>
          </a:xfrm>
        </p:spPr>
        <p:txBody>
          <a:bodyPr>
            <a:normAutofit/>
          </a:bodyPr>
          <a:lstStyle/>
          <a:p>
            <a:r>
              <a:rPr lang="sk-SK" sz="2400" dirty="0"/>
              <a:t>N</a:t>
            </a:r>
            <a:r>
              <a:rPr lang="en-US" sz="2400" dirty="0" err="1" smtClean="0"/>
              <a:t>avrhnu</a:t>
            </a:r>
            <a:r>
              <a:rPr lang="sk-SK" sz="2400" dirty="0" smtClean="0"/>
              <a:t>ť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err="1" smtClean="0"/>
              <a:t>naprogramova</a:t>
            </a:r>
            <a:r>
              <a:rPr lang="sk-SK" sz="2400" dirty="0" smtClean="0"/>
              <a:t>ť</a:t>
            </a:r>
            <a:r>
              <a:rPr lang="en-US" sz="2400" dirty="0" smtClean="0"/>
              <a:t> </a:t>
            </a:r>
            <a:r>
              <a:rPr lang="en-US" sz="2400" dirty="0" err="1" smtClean="0"/>
              <a:t>metodológi</a:t>
            </a:r>
            <a:r>
              <a:rPr lang="sk-SK" sz="2400" dirty="0" smtClean="0"/>
              <a:t>u</a:t>
            </a:r>
            <a:r>
              <a:rPr lang="en-US" sz="2400" dirty="0" smtClean="0"/>
              <a:t> </a:t>
            </a:r>
            <a:r>
              <a:rPr lang="en-US" sz="2400" dirty="0" err="1"/>
              <a:t>merania</a:t>
            </a:r>
            <a:r>
              <a:rPr lang="en-US" sz="2400" dirty="0"/>
              <a:t> </a:t>
            </a:r>
            <a:r>
              <a:rPr lang="en-US" sz="2400" dirty="0" err="1"/>
              <a:t>zrkadlového</a:t>
            </a:r>
            <a:r>
              <a:rPr lang="en-US" sz="2400" dirty="0"/>
              <a:t> a </a:t>
            </a:r>
            <a:r>
              <a:rPr lang="en-US" sz="2400" dirty="0" err="1" smtClean="0"/>
              <a:t>difúzneho</a:t>
            </a:r>
            <a:r>
              <a:rPr lang="en-US" sz="2400" dirty="0" smtClean="0"/>
              <a:t> </a:t>
            </a:r>
            <a:r>
              <a:rPr lang="en-US" sz="2400" dirty="0" err="1"/>
              <a:t>odrazu</a:t>
            </a:r>
            <a:r>
              <a:rPr lang="en-US" sz="2400" dirty="0"/>
              <a:t> </a:t>
            </a:r>
            <a:r>
              <a:rPr lang="en-US" sz="2400" dirty="0" err="1"/>
              <a:t>svetla</a:t>
            </a:r>
            <a:r>
              <a:rPr lang="en-US" sz="2400" dirty="0"/>
              <a:t> od </a:t>
            </a:r>
            <a:r>
              <a:rPr lang="en-US" sz="2400" dirty="0" err="1"/>
              <a:t>povrchu</a:t>
            </a:r>
            <a:r>
              <a:rPr lang="en-US" sz="2400" dirty="0"/>
              <a:t> </a:t>
            </a:r>
            <a:r>
              <a:rPr lang="en-US" sz="2400" dirty="0" err="1"/>
              <a:t>vzorky</a:t>
            </a:r>
            <a:r>
              <a:rPr lang="en-US" sz="2400" dirty="0"/>
              <a:t> </a:t>
            </a:r>
            <a:r>
              <a:rPr lang="en-US" sz="2400" dirty="0" err="1"/>
              <a:t>pomocou</a:t>
            </a:r>
            <a:r>
              <a:rPr lang="en-US" sz="2400" dirty="0"/>
              <a:t> </a:t>
            </a:r>
            <a:r>
              <a:rPr lang="en-US" sz="2400" dirty="0" err="1"/>
              <a:t>kamery</a:t>
            </a:r>
            <a:r>
              <a:rPr lang="en-US" sz="2400" dirty="0"/>
              <a:t> v </a:t>
            </a:r>
            <a:r>
              <a:rPr lang="en-US" sz="2400" dirty="0" err="1"/>
              <a:t>prostredí</a:t>
            </a:r>
            <a:r>
              <a:rPr lang="en-US" sz="2400" dirty="0"/>
              <a:t> Android</a:t>
            </a:r>
            <a:r>
              <a:rPr lang="en-US" sz="2400" dirty="0" smtClean="0"/>
              <a:t>.</a:t>
            </a:r>
            <a:r>
              <a:rPr lang="sk-SK" sz="2400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Úlohou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en-US" sz="2400" dirty="0" err="1"/>
              <a:t>vylepšiť</a:t>
            </a:r>
            <a:r>
              <a:rPr lang="en-US" sz="2400" dirty="0"/>
              <a:t> </a:t>
            </a:r>
            <a:r>
              <a:rPr lang="en-US" sz="2400" dirty="0" err="1"/>
              <a:t>aplikáciu</a:t>
            </a:r>
            <a:r>
              <a:rPr lang="en-US" sz="2400" dirty="0"/>
              <a:t> </a:t>
            </a:r>
            <a:r>
              <a:rPr lang="en-US" sz="2400" dirty="0" err="1"/>
              <a:t>umožňujúcu</a:t>
            </a:r>
            <a:r>
              <a:rPr lang="en-US" sz="2400" dirty="0"/>
              <a:t> </a:t>
            </a:r>
            <a:r>
              <a:rPr lang="en-US" sz="2400" dirty="0" err="1"/>
              <a:t>spracovať</a:t>
            </a:r>
            <a:r>
              <a:rPr lang="en-US" sz="2400" dirty="0"/>
              <a:t> </a:t>
            </a:r>
            <a:r>
              <a:rPr lang="en-US" sz="2400" dirty="0" err="1"/>
              <a:t>snímky</a:t>
            </a:r>
            <a:r>
              <a:rPr lang="en-US" sz="2400" dirty="0"/>
              <a:t> </a:t>
            </a:r>
            <a:r>
              <a:rPr lang="en-US" sz="2400" dirty="0" err="1"/>
              <a:t>povrchu</a:t>
            </a:r>
            <a:r>
              <a:rPr lang="en-US" sz="2400" dirty="0"/>
              <a:t> </a:t>
            </a:r>
            <a:r>
              <a:rPr lang="en-US" sz="2400" dirty="0" err="1"/>
              <a:t>materiáluzískané</a:t>
            </a:r>
            <a:r>
              <a:rPr lang="en-US" sz="2400" dirty="0"/>
              <a:t> </a:t>
            </a:r>
            <a:r>
              <a:rPr lang="en-US" sz="2400" dirty="0" err="1"/>
              <a:t>kombináciou</a:t>
            </a:r>
            <a:r>
              <a:rPr lang="en-US" sz="2400" dirty="0"/>
              <a:t> </a:t>
            </a:r>
            <a:r>
              <a:rPr lang="en-US" sz="2400" dirty="0" err="1"/>
              <a:t>rôznych</a:t>
            </a:r>
            <a:r>
              <a:rPr lang="en-US" sz="2400" dirty="0"/>
              <a:t> </a:t>
            </a:r>
            <a:r>
              <a:rPr lang="en-US" sz="2400" dirty="0" err="1"/>
              <a:t>smerov</a:t>
            </a:r>
            <a:r>
              <a:rPr lang="en-US" sz="2400" dirty="0"/>
              <a:t> </a:t>
            </a:r>
            <a:r>
              <a:rPr lang="en-US" sz="2400" dirty="0" err="1"/>
              <a:t>snímania</a:t>
            </a:r>
            <a:r>
              <a:rPr lang="en-US" sz="2400" dirty="0"/>
              <a:t> a </a:t>
            </a:r>
            <a:r>
              <a:rPr lang="en-US" sz="2400" dirty="0" err="1"/>
              <a:t>dopadu</a:t>
            </a:r>
            <a:r>
              <a:rPr lang="en-US" sz="2400" dirty="0"/>
              <a:t> </a:t>
            </a:r>
            <a:r>
              <a:rPr lang="en-US" sz="2400" dirty="0" err="1"/>
              <a:t>svetla</a:t>
            </a:r>
            <a:r>
              <a:rPr lang="en-US" sz="2400" dirty="0"/>
              <a:t>. </a:t>
            </a:r>
            <a:r>
              <a:rPr lang="en-US" sz="2400" dirty="0" err="1" smtClean="0"/>
              <a:t>Momentálne</a:t>
            </a:r>
            <a:r>
              <a:rPr lang="sk-SK" sz="2400" dirty="0" smtClean="0"/>
              <a:t> </a:t>
            </a:r>
            <a:r>
              <a:rPr lang="en-US" sz="2400" dirty="0" err="1" smtClean="0"/>
              <a:t>aplikácia</a:t>
            </a:r>
            <a:r>
              <a:rPr lang="en-US" sz="2400" dirty="0" smtClean="0"/>
              <a:t> </a:t>
            </a:r>
            <a:r>
              <a:rPr lang="en-US" sz="2400" dirty="0" err="1"/>
              <a:t>sníma</a:t>
            </a:r>
            <a:r>
              <a:rPr lang="en-US" sz="2400" dirty="0"/>
              <a:t> RGB </a:t>
            </a:r>
            <a:r>
              <a:rPr lang="en-US" sz="2400" dirty="0" err="1"/>
              <a:t>farby</a:t>
            </a:r>
            <a:r>
              <a:rPr lang="en-US" sz="2400" dirty="0"/>
              <a:t>. RGB </a:t>
            </a:r>
            <a:r>
              <a:rPr lang="en-US" sz="2400" dirty="0" err="1"/>
              <a:t>dáta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</a:t>
            </a:r>
            <a:r>
              <a:rPr lang="en-US" sz="2400" dirty="0" err="1"/>
              <a:t>transformovať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výstup</a:t>
            </a:r>
            <a:r>
              <a:rPr lang="en-US" sz="2400" dirty="0"/>
              <a:t> </a:t>
            </a:r>
            <a:r>
              <a:rPr lang="en-US" sz="2400" dirty="0" err="1" smtClean="0"/>
              <a:t>vo</a:t>
            </a:r>
            <a:r>
              <a:rPr lang="sk-SK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</a:t>
            </a:r>
            <a:r>
              <a:rPr lang="en-US" sz="2400" dirty="0" err="1"/>
              <a:t>tabuľky</a:t>
            </a:r>
            <a:r>
              <a:rPr lang="en-US" sz="2400" dirty="0"/>
              <a:t> BRDF </a:t>
            </a:r>
            <a:r>
              <a:rPr lang="en-US" sz="2400" dirty="0" err="1" smtClean="0"/>
              <a:t>hodnôt</a:t>
            </a:r>
            <a:r>
              <a:rPr lang="sk-SK" sz="2400" dirty="0" smtClean="0"/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86001"/>
            <a:ext cx="7729728" cy="1188720"/>
          </a:xfrm>
        </p:spPr>
        <p:txBody>
          <a:bodyPr/>
          <a:lstStyle/>
          <a:p>
            <a:r>
              <a:rPr lang="en-US" dirty="0" err="1" smtClean="0"/>
              <a:t>Obsah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2642462"/>
            <a:ext cx="772972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AutoNum type="arabicPeriod"/>
            </a:pPr>
            <a:r>
              <a:rPr lang="sk-SK" altLang="sk-SK" sz="16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Úvod</a:t>
            </a:r>
            <a:endParaRPr lang="en-US" altLang="sk-SK" sz="1600" b="1" dirty="0" smtClean="0">
              <a:latin typeface="MS Reference Sans Serif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sk-SK" altLang="sk-SK" sz="16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Motivácia</a:t>
            </a:r>
            <a:r>
              <a:rPr lang="en-US" altLang="sk-SK" sz="16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altLang="sk-SK" sz="1600" b="1" dirty="0">
              <a:latin typeface="MS Reference Sans Serif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en-US" altLang="sk-SK" sz="16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Reflectance Distribution Function.</a:t>
            </a:r>
            <a:endParaRPr lang="sk-SK" altLang="sk-SK" sz="1600" b="1" dirty="0">
              <a:latin typeface="MS Reference Sans Serif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sk-SK" altLang="sk-SK" sz="1600" b="1" dirty="0" smtClean="0">
                <a:latin typeface="MS Reference Sans Serif" panose="020B0604030504040204" pitchFamily="34" charset="0"/>
              </a:rPr>
              <a:t>Prehlad </a:t>
            </a:r>
            <a:r>
              <a:rPr lang="sk-SK" altLang="sk-SK" sz="1600" b="1" dirty="0">
                <a:latin typeface="MS Reference Sans Serif" panose="020B0604030504040204" pitchFamily="34" charset="0"/>
              </a:rPr>
              <a:t>existujúcich riešeni snímania </a:t>
            </a:r>
            <a:r>
              <a:rPr lang="sk-SK" altLang="sk-SK" sz="1600" b="1" dirty="0" smtClean="0">
                <a:latin typeface="MS Reference Sans Serif" panose="020B0604030504040204" pitchFamily="34" charset="0"/>
              </a:rPr>
              <a:t>BRDF hodn</a:t>
            </a:r>
            <a:r>
              <a:rPr lang="sk-SK" sz="1600" b="1" dirty="0" smtClean="0"/>
              <a:t>ô</a:t>
            </a:r>
            <a:r>
              <a:rPr lang="sk-SK" altLang="sk-SK" sz="1600" b="1" dirty="0" smtClean="0">
                <a:latin typeface="MS Reference Sans Serif" panose="020B0604030504040204" pitchFamily="34" charset="0"/>
              </a:rPr>
              <a:t>t</a:t>
            </a:r>
            <a:r>
              <a:rPr lang="uk-UA" altLang="sk-SK" sz="1600" b="1" dirty="0" smtClean="0">
                <a:latin typeface="MS Reference Sans Serif" panose="020B060403050404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sk-SK" altLang="sk-SK" sz="1600" b="1" dirty="0" smtClean="0">
                <a:latin typeface="MS Reference Sans Serif" panose="020B0604030504040204" pitchFamily="34" charset="0"/>
              </a:rPr>
              <a:t>Návrh </a:t>
            </a:r>
            <a:r>
              <a:rPr lang="sk-SK" sz="1600" b="1" dirty="0" smtClean="0">
                <a:latin typeface="MS Reference Sans Serif" panose="020B0604030504040204" pitchFamily="34" charset="0"/>
              </a:rPr>
              <a:t>vlastné</a:t>
            </a:r>
            <a:r>
              <a:rPr lang="en-US" sz="1600" b="1" dirty="0" smtClean="0">
                <a:latin typeface="MS Reference Sans Serif" panose="020B0604030504040204" pitchFamily="34" charset="0"/>
              </a:rPr>
              <a:t>ho</a:t>
            </a:r>
            <a:r>
              <a:rPr lang="sk-SK" sz="1600" b="1" dirty="0" smtClean="0">
                <a:latin typeface="MS Reference Sans Serif" panose="020B0604030504040204" pitchFamily="34" charset="0"/>
              </a:rPr>
              <a:t> riešeni</a:t>
            </a:r>
            <a:r>
              <a:rPr lang="en-US" sz="1600" b="1" dirty="0" smtClean="0">
                <a:latin typeface="MS Reference Sans Serif" panose="020B0604030504040204" pitchFamily="34" charset="0"/>
              </a:rPr>
              <a:t>a.</a:t>
            </a: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en-US" altLang="sk-SK" sz="1600" b="1" dirty="0">
                <a:latin typeface="MS Reference Sans Serif" panose="020B0604030504040204" pitchFamily="34" charset="0"/>
              </a:rPr>
              <a:t>P</a:t>
            </a:r>
            <a:r>
              <a:rPr lang="sk-SK" altLang="sk-SK" sz="1600" b="1" dirty="0" smtClean="0">
                <a:latin typeface="MS Reference Sans Serif" panose="020B0604030504040204" pitchFamily="34" charset="0"/>
              </a:rPr>
              <a:t>opis implementácie</a:t>
            </a:r>
            <a:r>
              <a:rPr lang="en-US" altLang="sk-SK" sz="1600" b="1" dirty="0" smtClean="0">
                <a:latin typeface="MS Reference Sans Serif" panose="020B060403050404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en-US" sz="1600" b="1" dirty="0">
                <a:latin typeface="MS Reference Sans Serif" panose="020B0604030504040204" pitchFamily="34" charset="0"/>
              </a:rPr>
              <a:t>V</a:t>
            </a:r>
            <a:r>
              <a:rPr lang="uk-UA" sz="1600" b="1" dirty="0" err="1">
                <a:latin typeface="MS Reference Sans Serif" panose="020B0604030504040204" pitchFamily="34" charset="0"/>
              </a:rPr>
              <a:t>ýsledky</a:t>
            </a:r>
            <a:r>
              <a:rPr lang="uk-UA" sz="1600" b="1" dirty="0">
                <a:latin typeface="MS Reference Sans Serif" panose="020B0604030504040204" pitchFamily="34" charset="0"/>
              </a:rPr>
              <a:t> </a:t>
            </a:r>
            <a:r>
              <a:rPr lang="uk-UA" sz="1600" b="1" dirty="0" err="1">
                <a:latin typeface="MS Reference Sans Serif" panose="020B0604030504040204" pitchFamily="34" charset="0"/>
              </a:rPr>
              <a:t>snímania</a:t>
            </a:r>
            <a:r>
              <a:rPr lang="en-US" sz="1600" b="1" dirty="0">
                <a:latin typeface="MS Reference Sans Serif" panose="020B0604030504040204" pitchFamily="34" charset="0"/>
              </a:rPr>
              <a:t> </a:t>
            </a:r>
            <a:r>
              <a:rPr lang="en-US" sz="1600" b="1" dirty="0" smtClean="0">
                <a:latin typeface="MS Reference Sans Serif" panose="020B0604030504040204" pitchFamily="34" charset="0"/>
              </a:rPr>
              <a:t>BRDF</a:t>
            </a:r>
            <a:r>
              <a:rPr lang="sk-SK" sz="1600" b="1" dirty="0" smtClean="0">
                <a:latin typeface="MS Reference Sans Serif" panose="020B060403050404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ClrTx/>
              <a:buAutoNum type="arabicPeriod"/>
            </a:pPr>
            <a:r>
              <a:rPr lang="en-US" altLang="sk-SK" sz="1600" b="1" dirty="0" err="1" smtClean="0">
                <a:latin typeface="MS Reference Sans Serif" panose="020B0604030504040204" pitchFamily="34" charset="0"/>
              </a:rPr>
              <a:t>Záver</a:t>
            </a:r>
            <a:r>
              <a:rPr lang="sk-SK" altLang="sk-SK" sz="1600" b="1" dirty="0" smtClean="0">
                <a:latin typeface="MS Reference Sans Serif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sk-SK" sz="2400" b="1" dirty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l-PL" altLang="sk-SK" sz="24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čo </a:t>
            </a:r>
            <a:r>
              <a:rPr lang="ru-RU" altLang="sk-SK" sz="24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 </a:t>
            </a:r>
            <a:r>
              <a:rPr lang="pl-PL" altLang="sk-SK" sz="2400" b="1" dirty="0" smtClean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bude </a:t>
            </a:r>
            <a:r>
              <a:rPr lang="pl-PL" altLang="sk-SK" sz="2400" b="1" dirty="0"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užitočné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400" dirty="0"/>
              <a:t>BRDF sa </a:t>
            </a:r>
            <a:r>
              <a:rPr lang="sk-SK" sz="2400" dirty="0" smtClean="0"/>
              <a:t>používa</a:t>
            </a:r>
            <a:r>
              <a:rPr lang="uk-UA" sz="2400" dirty="0" smtClean="0"/>
              <a:t> </a:t>
            </a:r>
            <a:r>
              <a:rPr lang="en-US" sz="2400" dirty="0"/>
              <a:t>v </a:t>
            </a:r>
            <a:r>
              <a:rPr lang="en-US" sz="2400" dirty="0" err="1"/>
              <a:t>mnohých</a:t>
            </a:r>
            <a:r>
              <a:rPr lang="en-US" sz="2400" dirty="0"/>
              <a:t> </a:t>
            </a:r>
            <a:r>
              <a:rPr lang="en-US" sz="2400" dirty="0" err="1" smtClean="0"/>
              <a:t>oblastiach</a:t>
            </a:r>
            <a:r>
              <a:rPr lang="uk-UA" sz="2400" dirty="0" smtClean="0"/>
              <a:t>,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aj</a:t>
            </a:r>
            <a:r>
              <a:rPr lang="sk-SK" sz="2400" dirty="0" smtClean="0"/>
              <a:t> </a:t>
            </a:r>
            <a:r>
              <a:rPr lang="sk-SK" sz="2400" dirty="0"/>
              <a:t>v počítačovej grafike na fotorealistické vykresľovanie syntetických </a:t>
            </a:r>
            <a:r>
              <a:rPr lang="sk-SK" sz="2400" dirty="0" smtClean="0"/>
              <a:t>scén</a:t>
            </a:r>
            <a:r>
              <a:rPr lang="uk-UA" sz="2400" dirty="0"/>
              <a:t>,</a:t>
            </a:r>
            <a:r>
              <a:rPr lang="sk-SK" sz="2400" dirty="0" smtClean="0"/>
              <a:t> v </a:t>
            </a:r>
            <a:r>
              <a:rPr lang="sk-SK" sz="2400" dirty="0"/>
              <a:t>počítačovom videní pri mnohých inverzných problémoch, ako je napríklad rozpoznávanie </a:t>
            </a:r>
            <a:r>
              <a:rPr lang="sk-SK" sz="2400" dirty="0" smtClean="0"/>
              <a:t>objektov</a:t>
            </a:r>
            <a:r>
              <a:rPr lang="uk-UA" sz="2400" dirty="0" smtClean="0"/>
              <a:t>. </a:t>
            </a:r>
            <a:r>
              <a:rPr lang="en-US" sz="2400" dirty="0" smtClean="0"/>
              <a:t>V </a:t>
            </a:r>
            <a:r>
              <a:rPr lang="en-US" sz="2400" dirty="0" err="1"/>
              <a:t>súčasnosti</a:t>
            </a:r>
            <a:r>
              <a:rPr lang="en-US" sz="2400" dirty="0"/>
              <a:t> </a:t>
            </a:r>
            <a:r>
              <a:rPr lang="en-US" sz="2400" dirty="0" err="1"/>
              <a:t>existuje</a:t>
            </a:r>
            <a:r>
              <a:rPr lang="en-US" sz="2400" dirty="0"/>
              <a:t> </a:t>
            </a:r>
            <a:r>
              <a:rPr lang="en-US" sz="2400" dirty="0" err="1"/>
              <a:t>veľa</a:t>
            </a:r>
            <a:r>
              <a:rPr lang="en-US" sz="2400" dirty="0"/>
              <a:t> </a:t>
            </a:r>
            <a:r>
              <a:rPr lang="en-US" sz="2400" dirty="0" err="1"/>
              <a:t>rôznych</a:t>
            </a:r>
            <a:r>
              <a:rPr lang="en-US" sz="2400" dirty="0"/>
              <a:t> </a:t>
            </a:r>
            <a:r>
              <a:rPr lang="en-US" sz="2400" dirty="0" err="1" smtClean="0"/>
              <a:t>spôsobov</a:t>
            </a:r>
            <a:r>
              <a:rPr lang="en-US" sz="2400" dirty="0" smtClean="0"/>
              <a:t> </a:t>
            </a:r>
            <a:r>
              <a:rPr lang="sk-SK" sz="2400" dirty="0"/>
              <a:t>snímania </a:t>
            </a:r>
            <a:r>
              <a:rPr lang="en-US" sz="2400" dirty="0" smtClean="0"/>
              <a:t>BRDF </a:t>
            </a:r>
            <a:r>
              <a:rPr lang="en-US" sz="2400" dirty="0" err="1" smtClean="0"/>
              <a:t>hodn</a:t>
            </a:r>
            <a:r>
              <a:rPr lang="sk-SK" sz="2400" dirty="0" smtClean="0"/>
              <a:t>ô</a:t>
            </a:r>
            <a:r>
              <a:rPr lang="en-US" sz="2400" dirty="0" smtClean="0"/>
              <a:t>t </a:t>
            </a:r>
            <a:r>
              <a:rPr lang="en-US" sz="2400" dirty="0" err="1" smtClean="0"/>
              <a:t>rôznych</a:t>
            </a:r>
            <a:r>
              <a:rPr lang="uk-UA" sz="2400" dirty="0" smtClean="0"/>
              <a:t> </a:t>
            </a:r>
            <a:r>
              <a:rPr lang="sk-SK" sz="2400" dirty="0" smtClean="0"/>
              <a:t>fyzikáln</a:t>
            </a:r>
            <a:r>
              <a:rPr lang="en-US" sz="2400" dirty="0" err="1" smtClean="0"/>
              <a:t>ych</a:t>
            </a:r>
            <a:r>
              <a:rPr lang="en-US" sz="2400" dirty="0" smtClean="0"/>
              <a:t> </a:t>
            </a:r>
            <a:r>
              <a:rPr lang="en-US" sz="2400" dirty="0" err="1" smtClean="0"/>
              <a:t>materiálov</a:t>
            </a:r>
            <a:r>
              <a:rPr lang="uk-UA" sz="2400" dirty="0" smtClean="0"/>
              <a:t> </a:t>
            </a:r>
            <a:r>
              <a:rPr lang="en-US" sz="2400" dirty="0"/>
              <a:t>ale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meranie</a:t>
            </a:r>
            <a:r>
              <a:rPr lang="en-US" sz="2400" dirty="0"/>
              <a:t> </a:t>
            </a:r>
            <a:r>
              <a:rPr lang="en-US" sz="2400" dirty="0" err="1"/>
              <a:t>potrebujeme</a:t>
            </a:r>
            <a:r>
              <a:rPr lang="uk-UA" sz="2400" dirty="0" smtClean="0"/>
              <a:t> </a:t>
            </a:r>
            <a:r>
              <a:rPr lang="en-US" sz="2400" dirty="0" err="1" smtClean="0"/>
              <a:t>statické</a:t>
            </a:r>
            <a:r>
              <a:rPr lang="en-US" sz="2400" dirty="0" smtClean="0"/>
              <a:t> </a:t>
            </a:r>
            <a:r>
              <a:rPr lang="en-US" sz="2400" dirty="0" err="1"/>
              <a:t>inštalácie</a:t>
            </a:r>
            <a:r>
              <a:rPr lang="en-US" sz="2400" dirty="0"/>
              <a:t>, </a:t>
            </a:r>
            <a:r>
              <a:rPr lang="en-US" sz="2400" dirty="0" err="1"/>
              <a:t>ktoré</a:t>
            </a:r>
            <a:r>
              <a:rPr lang="en-US" sz="2400" dirty="0"/>
              <a:t> </a:t>
            </a:r>
            <a:r>
              <a:rPr lang="en-US" sz="2400" dirty="0" err="1"/>
              <a:t>svojou</a:t>
            </a:r>
            <a:r>
              <a:rPr lang="en-US" sz="2400" dirty="0"/>
              <a:t> </a:t>
            </a:r>
            <a:r>
              <a:rPr lang="en-US" sz="2400" dirty="0" err="1" smtClean="0"/>
              <a:t>zložitou</a:t>
            </a:r>
            <a:r>
              <a:rPr lang="en-US" sz="2400" dirty="0" smtClean="0"/>
              <a:t> </a:t>
            </a:r>
            <a:r>
              <a:rPr lang="en-US" sz="2400" dirty="0" err="1" smtClean="0"/>
              <a:t>konštrukciu</a:t>
            </a:r>
            <a:r>
              <a:rPr lang="en-US" sz="2400" dirty="0" smtClean="0"/>
              <a:t> </a:t>
            </a:r>
            <a:r>
              <a:rPr lang="en-US" sz="2400" dirty="0" err="1"/>
              <a:t>obmedzujú</a:t>
            </a:r>
            <a:r>
              <a:rPr lang="en-US" sz="2400" dirty="0"/>
              <a:t> </a:t>
            </a:r>
            <a:r>
              <a:rPr lang="en-US" sz="2400" dirty="0" err="1"/>
              <a:t>ich</a:t>
            </a:r>
            <a:r>
              <a:rPr lang="en-US" sz="2400" dirty="0"/>
              <a:t> </a:t>
            </a:r>
            <a:r>
              <a:rPr lang="en-US" sz="2400" dirty="0" err="1"/>
              <a:t>využitie</a:t>
            </a:r>
            <a:r>
              <a:rPr lang="en-US" sz="2400" dirty="0" smtClean="0"/>
              <a:t>.</a:t>
            </a:r>
            <a:r>
              <a:rPr lang="uk-UA" sz="2400" dirty="0" smtClean="0"/>
              <a:t> </a:t>
            </a:r>
            <a:r>
              <a:rPr lang="en-US" sz="2400" dirty="0" err="1"/>
              <a:t>Preto</a:t>
            </a:r>
            <a:r>
              <a:rPr lang="en-US" sz="2400" dirty="0"/>
              <a:t> </a:t>
            </a:r>
            <a:r>
              <a:rPr lang="en-US" sz="2400" dirty="0" err="1"/>
              <a:t>sme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rozhodli</a:t>
            </a:r>
            <a:r>
              <a:rPr lang="en-US" sz="2400" dirty="0"/>
              <a:t> </a:t>
            </a:r>
            <a:r>
              <a:rPr lang="en-US" sz="2400" dirty="0" err="1"/>
              <a:t>vyvinúť</a:t>
            </a:r>
            <a:r>
              <a:rPr lang="en-US" sz="2400" dirty="0"/>
              <a:t> </a:t>
            </a:r>
            <a:r>
              <a:rPr lang="en-US" sz="2400" dirty="0" err="1"/>
              <a:t>vlastnú</a:t>
            </a:r>
            <a:r>
              <a:rPr lang="en-US" sz="2400" dirty="0"/>
              <a:t> </a:t>
            </a:r>
            <a:r>
              <a:rPr lang="en-US" sz="2400" dirty="0" err="1"/>
              <a:t>metódu</a:t>
            </a:r>
            <a:r>
              <a:rPr lang="en-US" sz="2400" dirty="0"/>
              <a:t> </a:t>
            </a:r>
            <a:r>
              <a:rPr lang="en-US" sz="2400" dirty="0" err="1"/>
              <a:t>merania</a:t>
            </a:r>
            <a:r>
              <a:rPr lang="en-US" sz="2400" dirty="0"/>
              <a:t> </a:t>
            </a:r>
            <a:r>
              <a:rPr lang="en-US" sz="2400" dirty="0" err="1"/>
              <a:t>pomocou</a:t>
            </a:r>
            <a:r>
              <a:rPr lang="en-US" sz="2400" dirty="0"/>
              <a:t> </a:t>
            </a:r>
            <a:r>
              <a:rPr lang="en-US" sz="2400" dirty="0" err="1" smtClean="0"/>
              <a:t>camery</a:t>
            </a:r>
            <a:r>
              <a:rPr lang="en-US" sz="2400" dirty="0" smtClean="0"/>
              <a:t> a </a:t>
            </a:r>
            <a:r>
              <a:rPr lang="en-US" sz="2400" dirty="0"/>
              <a:t>LED </a:t>
            </a:r>
            <a:r>
              <a:rPr lang="en-US" sz="2400" dirty="0" err="1"/>
              <a:t>blesku</a:t>
            </a:r>
            <a:r>
              <a:rPr lang="en-US" sz="2400" dirty="0"/>
              <a:t> v </a:t>
            </a:r>
            <a:r>
              <a:rPr lang="en-US" sz="2400" dirty="0" err="1"/>
              <a:t>mobilnom</a:t>
            </a:r>
            <a:r>
              <a:rPr lang="en-US" sz="2400" dirty="0"/>
              <a:t> </a:t>
            </a:r>
            <a:r>
              <a:rPr lang="en-US" sz="2400" dirty="0" err="1"/>
              <a:t>zariadení</a:t>
            </a:r>
            <a:r>
              <a:rPr lang="en-US" sz="2400" dirty="0" smtClean="0"/>
              <a:t>.</a:t>
            </a:r>
            <a:r>
              <a:rPr lang="uk-UA" sz="2400" dirty="0" smtClean="0"/>
              <a:t> </a:t>
            </a:r>
            <a:r>
              <a:rPr lang="sk-SK" sz="2400" dirty="0" smtClean="0"/>
              <a:t>O</a:t>
            </a:r>
            <a:r>
              <a:rPr lang="pl-PL" sz="2400" dirty="0"/>
              <a:t>píšeme o </a:t>
            </a:r>
            <a:r>
              <a:rPr lang="pl-PL" sz="2400" dirty="0" smtClean="0"/>
              <a:t>tom </a:t>
            </a:r>
            <a:r>
              <a:rPr lang="pl-PL" sz="2400" dirty="0"/>
              <a:t>v druhej </a:t>
            </a:r>
            <a:r>
              <a:rPr lang="pl-PL" sz="2400" dirty="0" smtClean="0"/>
              <a:t>kapitole</a:t>
            </a:r>
            <a:r>
              <a:rPr lang="uk-UA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7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71965"/>
            <a:ext cx="7729728" cy="1188720"/>
          </a:xfrm>
        </p:spPr>
        <p:txBody>
          <a:bodyPr/>
          <a:lstStyle/>
          <a:p>
            <a:r>
              <a:rPr lang="sk-SK" dirty="0" smtClean="0"/>
              <a:t>Štruktúra práce</a:t>
            </a:r>
            <a:endParaRPr lang="sk-SK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3563" y="1708728"/>
            <a:ext cx="8044873" cy="4747490"/>
          </a:xfrm>
        </p:spPr>
        <p:txBody>
          <a:bodyPr>
            <a:normAutofit/>
          </a:bodyPr>
          <a:lstStyle/>
          <a:p>
            <a:r>
              <a:rPr lang="sk-SK" sz="2000" dirty="0"/>
              <a:t>V tretej kapitole sa budeme zaoberať </a:t>
            </a:r>
            <a:r>
              <a:rPr lang="sk-SK" sz="2000" dirty="0" smtClean="0"/>
              <a:t>podrobnejšie</a:t>
            </a:r>
            <a:r>
              <a:rPr lang="uk-UA" sz="2000" dirty="0" smtClean="0"/>
              <a:t> </a:t>
            </a:r>
            <a:r>
              <a:rPr lang="sk-SK" sz="2000" dirty="0" smtClean="0"/>
              <a:t>funkci</a:t>
            </a:r>
            <a:r>
              <a:rPr lang="uk-UA" sz="2000" dirty="0"/>
              <a:t>о</a:t>
            </a:r>
            <a:r>
              <a:rPr lang="sk-SK" sz="2000" dirty="0" smtClean="0"/>
              <a:t>u </a:t>
            </a:r>
            <a:r>
              <a:rPr lang="sk-SK" sz="2000" dirty="0"/>
              <a:t>BRDF, jej </a:t>
            </a:r>
            <a:r>
              <a:rPr lang="sk-SK" sz="2000" dirty="0" smtClean="0"/>
              <a:t>vlastnostiami </a:t>
            </a:r>
            <a:r>
              <a:rPr lang="sk-SK" sz="2000" dirty="0"/>
              <a:t>a </a:t>
            </a:r>
            <a:r>
              <a:rPr lang="sk-SK" sz="2000" dirty="0" smtClean="0"/>
              <a:t>použitím.</a:t>
            </a:r>
          </a:p>
          <a:p>
            <a:r>
              <a:rPr lang="sk-SK" sz="2000" dirty="0"/>
              <a:t>V štvrtej </a:t>
            </a:r>
            <a:r>
              <a:rPr lang="sk-SK" sz="2000" dirty="0" smtClean="0"/>
              <a:t>kapitole</a:t>
            </a:r>
            <a:r>
              <a:rPr lang="en-US" sz="2000" dirty="0" smtClean="0"/>
              <a:t> </a:t>
            </a:r>
            <a:r>
              <a:rPr lang="en-US" sz="2000" dirty="0" err="1"/>
              <a:t>podrobne</a:t>
            </a:r>
            <a:r>
              <a:rPr lang="en-US" sz="2000" dirty="0"/>
              <a:t> </a:t>
            </a:r>
            <a:r>
              <a:rPr lang="en-US" sz="2000" dirty="0" err="1" smtClean="0"/>
              <a:t>popíšeme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budeme</a:t>
            </a:r>
            <a:r>
              <a:rPr lang="en-US" sz="2000" dirty="0"/>
              <a:t> </a:t>
            </a:r>
            <a:r>
              <a:rPr lang="en-US" sz="2000" dirty="0" err="1"/>
              <a:t>analyzovať</a:t>
            </a:r>
            <a:r>
              <a:rPr lang="en-US" sz="2000" dirty="0"/>
              <a:t> v </a:t>
            </a:r>
            <a:r>
              <a:rPr lang="en-US" sz="2000" dirty="0" err="1"/>
              <a:t>súčasnosti</a:t>
            </a:r>
            <a:r>
              <a:rPr lang="en-US" sz="2000" dirty="0"/>
              <a:t> </a:t>
            </a:r>
            <a:r>
              <a:rPr lang="en-US" sz="2000" dirty="0" err="1" smtClean="0"/>
              <a:t>známe</a:t>
            </a:r>
            <a:r>
              <a:rPr lang="uk-UA" sz="2000" dirty="0" smtClean="0"/>
              <a:t> </a:t>
            </a:r>
            <a:r>
              <a:rPr lang="en-US" sz="2000" dirty="0" err="1" smtClean="0"/>
              <a:t>metódy</a:t>
            </a:r>
            <a:r>
              <a:rPr lang="en-US" sz="2000" dirty="0" smtClean="0"/>
              <a:t> </a:t>
            </a:r>
            <a:r>
              <a:rPr lang="en-US" sz="2000" dirty="0" err="1"/>
              <a:t>merania</a:t>
            </a:r>
            <a:r>
              <a:rPr lang="en-US" sz="2000" dirty="0"/>
              <a:t> </a:t>
            </a:r>
            <a:r>
              <a:rPr lang="en-US" sz="2000" dirty="0" err="1"/>
              <a:t>hodnôt</a:t>
            </a:r>
            <a:r>
              <a:rPr lang="en-US" sz="2000" dirty="0"/>
              <a:t> BRDF </a:t>
            </a:r>
            <a:r>
              <a:rPr lang="en-US" sz="2000" dirty="0" err="1"/>
              <a:t>fyzikálnych</a:t>
            </a:r>
            <a:r>
              <a:rPr lang="en-US" sz="2000" dirty="0"/>
              <a:t> </a:t>
            </a:r>
            <a:r>
              <a:rPr lang="en-US" sz="2000" dirty="0" err="1" smtClean="0"/>
              <a:t>materiálov</a:t>
            </a:r>
            <a:r>
              <a:rPr lang="uk-UA" sz="2000" dirty="0" smtClean="0"/>
              <a:t>. </a:t>
            </a:r>
            <a:r>
              <a:rPr lang="en-US" sz="2000" dirty="0" err="1" smtClean="0"/>
              <a:t>Pokúsime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/>
              <a:t>zdôrazniť</a:t>
            </a:r>
            <a:r>
              <a:rPr lang="en-US" sz="2000" dirty="0"/>
              <a:t> </a:t>
            </a:r>
            <a:r>
              <a:rPr lang="en-US" sz="2000" dirty="0" err="1"/>
              <a:t>hlavné</a:t>
            </a:r>
            <a:r>
              <a:rPr lang="en-US" sz="2000" dirty="0"/>
              <a:t> </a:t>
            </a:r>
            <a:r>
              <a:rPr lang="en-US" sz="2000" dirty="0" err="1"/>
              <a:t>výhody</a:t>
            </a:r>
            <a:r>
              <a:rPr lang="en-US" sz="2000" dirty="0"/>
              <a:t> a </a:t>
            </a:r>
            <a:r>
              <a:rPr lang="en-US" sz="2000" dirty="0" err="1"/>
              <a:t>nevýhody</a:t>
            </a:r>
            <a:r>
              <a:rPr lang="en-US" sz="2000" dirty="0"/>
              <a:t> </a:t>
            </a:r>
            <a:r>
              <a:rPr lang="en-US" sz="2000" dirty="0" err="1" smtClean="0"/>
              <a:t>každej</a:t>
            </a:r>
            <a:r>
              <a:rPr lang="en-US" sz="2000" dirty="0" smtClean="0"/>
              <a:t> </a:t>
            </a:r>
            <a:r>
              <a:rPr lang="en-US" sz="2000" dirty="0" err="1" smtClean="0"/>
              <a:t>metody</a:t>
            </a:r>
            <a:r>
              <a:rPr lang="en-US" sz="2000" dirty="0" smtClean="0"/>
              <a:t>.</a:t>
            </a:r>
          </a:p>
          <a:p>
            <a:r>
              <a:rPr lang="sk-SK" sz="2000" dirty="0"/>
              <a:t>V piatej </a:t>
            </a:r>
            <a:r>
              <a:rPr lang="sk-SK" sz="2000" dirty="0" smtClean="0"/>
              <a:t>kapitole</a:t>
            </a:r>
            <a:r>
              <a:rPr lang="uk-UA" sz="2000" dirty="0" smtClean="0"/>
              <a:t> </a:t>
            </a:r>
            <a:r>
              <a:rPr lang="en-US" sz="2000" dirty="0" err="1" smtClean="0"/>
              <a:t>ponukneme</a:t>
            </a:r>
            <a:r>
              <a:rPr lang="en-US" sz="2000" dirty="0" smtClean="0"/>
              <a:t> </a:t>
            </a:r>
            <a:r>
              <a:rPr lang="sk-SK" sz="2000" dirty="0" smtClean="0"/>
              <a:t>vlastný </a:t>
            </a:r>
            <a:r>
              <a:rPr lang="sk-SK" sz="2000" dirty="0"/>
              <a:t>model na meranie </a:t>
            </a:r>
            <a:r>
              <a:rPr lang="en-US" sz="2000" dirty="0" smtClean="0"/>
              <a:t>BRDF</a:t>
            </a:r>
            <a:r>
              <a:rPr lang="sk-SK" sz="2000" dirty="0"/>
              <a:t> len </a:t>
            </a:r>
            <a:r>
              <a:rPr lang="sk-SK" sz="2000" dirty="0" smtClean="0"/>
              <a:t>s </a:t>
            </a:r>
            <a:r>
              <a:rPr lang="en-US" sz="2000" dirty="0" err="1" smtClean="0"/>
              <a:t>pomocou</a:t>
            </a:r>
            <a:r>
              <a:rPr lang="sk-SK" sz="2000" dirty="0" smtClean="0"/>
              <a:t> jedného smartfónu na OC Android.  </a:t>
            </a:r>
            <a:r>
              <a:rPr lang="sk-SK" sz="2000" dirty="0"/>
              <a:t>Návrhneme interface </a:t>
            </a:r>
            <a:r>
              <a:rPr lang="sk-SK" sz="2000" dirty="0" smtClean="0"/>
              <a:t>aplikáci</a:t>
            </a:r>
            <a:r>
              <a:rPr lang="uk-UA" sz="2000" dirty="0" smtClean="0"/>
              <a:t>е, </a:t>
            </a:r>
            <a:r>
              <a:rPr lang="en-US" sz="2000" dirty="0" err="1" smtClean="0"/>
              <a:t>opíšeme</a:t>
            </a:r>
            <a:r>
              <a:rPr lang="en-US" sz="2000" dirty="0" smtClean="0"/>
              <a:t> </a:t>
            </a:r>
            <a:r>
              <a:rPr lang="en-US" sz="2000" dirty="0" err="1" smtClean="0"/>
              <a:t>softvér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hardv</a:t>
            </a:r>
            <a:r>
              <a:rPr lang="sk-SK" sz="2000" dirty="0" smtClean="0"/>
              <a:t>ér</a:t>
            </a:r>
            <a:r>
              <a:rPr lang="en-US" sz="2000" dirty="0" smtClean="0"/>
              <a:t> </a:t>
            </a:r>
            <a:r>
              <a:rPr lang="en-US" sz="2000" dirty="0" err="1"/>
              <a:t>ktorý</a:t>
            </a:r>
            <a:r>
              <a:rPr lang="en-US" sz="2000" dirty="0"/>
              <a:t> </a:t>
            </a:r>
            <a:r>
              <a:rPr lang="en-US" sz="2000" dirty="0" err="1"/>
              <a:t>budeme</a:t>
            </a:r>
            <a:r>
              <a:rPr lang="en-US" sz="2000" dirty="0"/>
              <a:t> </a:t>
            </a:r>
            <a:r>
              <a:rPr lang="en-US" sz="2000" dirty="0" err="1" smtClean="0"/>
              <a:t>používať</a:t>
            </a:r>
            <a:r>
              <a:rPr lang="sk-SK" sz="2000" dirty="0" smtClean="0"/>
              <a:t>.</a:t>
            </a:r>
          </a:p>
          <a:p>
            <a:r>
              <a:rPr lang="en-US" sz="2000" dirty="0" smtClean="0"/>
              <a:t>V</a:t>
            </a:r>
            <a:r>
              <a:rPr lang="sk-SK" sz="2000" dirty="0" smtClean="0"/>
              <a:t> </a:t>
            </a:r>
            <a:r>
              <a:rPr lang="sk-SK" sz="2000" dirty="0"/>
              <a:t>šiestej </a:t>
            </a:r>
            <a:r>
              <a:rPr lang="sk-SK" sz="2000" dirty="0" smtClean="0"/>
              <a:t>kapitole</a:t>
            </a:r>
            <a:r>
              <a:rPr lang="uk-UA" sz="2000" dirty="0" smtClean="0"/>
              <a:t> </a:t>
            </a:r>
            <a:r>
              <a:rPr lang="en-US" sz="2000" dirty="0" err="1"/>
              <a:t>krok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krokom</a:t>
            </a:r>
            <a:r>
              <a:rPr lang="en-US" sz="2000" dirty="0"/>
              <a:t> </a:t>
            </a:r>
            <a:r>
              <a:rPr lang="en-US" sz="2000" dirty="0" err="1"/>
              <a:t>predstavíme</a:t>
            </a:r>
            <a:r>
              <a:rPr lang="en-US" sz="2000" dirty="0"/>
              <a:t> </a:t>
            </a:r>
            <a:r>
              <a:rPr lang="en-US" sz="2000" dirty="0" err="1"/>
              <a:t>implementáciu</a:t>
            </a:r>
            <a:r>
              <a:rPr lang="en-US" sz="2000" dirty="0"/>
              <a:t> </a:t>
            </a:r>
            <a:r>
              <a:rPr lang="en-US" sz="2000" dirty="0" err="1"/>
              <a:t>nášho</a:t>
            </a:r>
            <a:r>
              <a:rPr lang="en-US" sz="2000" dirty="0"/>
              <a:t> </a:t>
            </a:r>
            <a:r>
              <a:rPr lang="en-US" sz="2000" dirty="0" err="1" smtClean="0"/>
              <a:t>riešenia</a:t>
            </a:r>
            <a:r>
              <a:rPr lang="uk-UA" sz="2000" dirty="0" smtClean="0"/>
              <a:t>.</a:t>
            </a:r>
          </a:p>
          <a:p>
            <a:r>
              <a:rPr lang="en-US" sz="2000" dirty="0" smtClean="0"/>
              <a:t>V </a:t>
            </a:r>
            <a:r>
              <a:rPr lang="en-US" sz="2000" dirty="0" err="1"/>
              <a:t>siedmej</a:t>
            </a:r>
            <a:r>
              <a:rPr lang="en-US" sz="2000" dirty="0"/>
              <a:t> </a:t>
            </a:r>
            <a:r>
              <a:rPr lang="en-US" sz="2000" dirty="0" err="1"/>
              <a:t>kapitole</a:t>
            </a:r>
            <a:r>
              <a:rPr lang="en-US" sz="2000" dirty="0"/>
              <a:t> </a:t>
            </a:r>
            <a:r>
              <a:rPr lang="en-US" sz="2000" dirty="0" err="1"/>
              <a:t>otestujeme</a:t>
            </a:r>
            <a:r>
              <a:rPr lang="en-US" sz="2000" dirty="0"/>
              <a:t> </a:t>
            </a:r>
            <a:r>
              <a:rPr lang="en-US" sz="2000" dirty="0" err="1"/>
              <a:t>našu</a:t>
            </a:r>
            <a:r>
              <a:rPr lang="en-US" sz="2000" dirty="0"/>
              <a:t> </a:t>
            </a:r>
            <a:r>
              <a:rPr lang="en-US" sz="2000" dirty="0" err="1"/>
              <a:t>mobilnú</a:t>
            </a:r>
            <a:r>
              <a:rPr lang="en-US" sz="2000" dirty="0"/>
              <a:t> </a:t>
            </a:r>
            <a:r>
              <a:rPr lang="en-US" sz="2000" dirty="0" err="1"/>
              <a:t>aplikáciu</a:t>
            </a:r>
            <a:r>
              <a:rPr lang="en-US" sz="2000" dirty="0"/>
              <a:t> a </a:t>
            </a:r>
            <a:r>
              <a:rPr lang="sk-SK" sz="2000" dirty="0" smtClean="0"/>
              <a:t>urobi</a:t>
            </a:r>
            <a:r>
              <a:rPr lang="en-US" sz="2000" dirty="0" smtClean="0"/>
              <a:t>me </a:t>
            </a:r>
            <a:r>
              <a:rPr lang="sk-SK" sz="2000" dirty="0" smtClean="0"/>
              <a:t>analýzu</a:t>
            </a:r>
            <a:r>
              <a:rPr lang="en-US" sz="2000" dirty="0" smtClean="0"/>
              <a:t> </a:t>
            </a:r>
            <a:r>
              <a:rPr lang="en-US" sz="2000" dirty="0" err="1" smtClean="0"/>
              <a:t>výsledkov</a:t>
            </a:r>
            <a:r>
              <a:rPr lang="uk-UA" sz="2000" dirty="0" smtClean="0"/>
              <a:t> </a:t>
            </a:r>
            <a:r>
              <a:rPr lang="en-US" sz="2000" dirty="0" err="1" smtClean="0"/>
              <a:t>snímania</a:t>
            </a:r>
            <a:r>
              <a:rPr lang="en-US" sz="2000" dirty="0" smtClean="0"/>
              <a:t> BRDF</a:t>
            </a:r>
            <a:r>
              <a:rPr lang="uk-UA" sz="2000" dirty="0" smtClean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rôznych</a:t>
            </a:r>
            <a:r>
              <a:rPr lang="en-US" sz="2000" dirty="0"/>
              <a:t> </a:t>
            </a:r>
            <a:r>
              <a:rPr lang="en-US" sz="2000" dirty="0" err="1"/>
              <a:t>povrchoch</a:t>
            </a:r>
            <a:r>
              <a:rPr lang="en-US" sz="2000" dirty="0"/>
              <a:t> </a:t>
            </a:r>
            <a:r>
              <a:rPr lang="en-US" sz="2000" dirty="0" err="1" smtClean="0"/>
              <a:t>materiálov</a:t>
            </a:r>
            <a:r>
              <a:rPr lang="uk-UA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9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literatúra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305371"/>
            <a:ext cx="7642536" cy="38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6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1074" y="139884"/>
            <a:ext cx="3300781" cy="65859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771789" y="2633700"/>
            <a:ext cx="4252791" cy="9777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momentalný</a:t>
            </a:r>
            <a:r>
              <a:rPr lang="en-US" dirty="0" smtClean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7245" y="2627238"/>
            <a:ext cx="7729728" cy="1188720"/>
          </a:xfrm>
        </p:spPr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136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4844</TotalTime>
  <Words>321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MS Reference Sans Serif</vt:lpstr>
      <vt:lpstr>Times New Roman</vt:lpstr>
      <vt:lpstr>Parcel</vt:lpstr>
      <vt:lpstr>SNÍMANIE BRDF FUNKCIEPOMOCOU MOBILNÝCH ZARIADENÍ.</vt:lpstr>
      <vt:lpstr>Udaje o práce</vt:lpstr>
      <vt:lpstr>Cieľ práce</vt:lpstr>
      <vt:lpstr>Obsah:</vt:lpstr>
      <vt:lpstr>na čo то bude užitočné</vt:lpstr>
      <vt:lpstr>Štruktúra práce</vt:lpstr>
      <vt:lpstr>literatúra</vt:lpstr>
      <vt:lpstr>momentalný stav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</dc:creator>
  <cp:lastModifiedBy>BArsik</cp:lastModifiedBy>
  <cp:revision>80</cp:revision>
  <dcterms:created xsi:type="dcterms:W3CDTF">2019-12-02T13:19:54Z</dcterms:created>
  <dcterms:modified xsi:type="dcterms:W3CDTF">2021-06-10T23:18:06Z</dcterms:modified>
</cp:coreProperties>
</file>