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22" name="Podtytuł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09.12.2021</a:t>
            </a:fld>
            <a:endParaRPr lang="pl-PL"/>
          </a:p>
        </p:txBody>
      </p:sp>
      <p:sp>
        <p:nvSpPr>
          <p:cNvPr id="20" name="Symbol zastępczy stopki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09.12.2021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09.12.2021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09.12.2021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09.12.2021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Prostokąt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09.12.2021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09.12.2021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09.12.2021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09.12.2021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Prostokąt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09.12.2021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09.12.2021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l-PL"/>
              <a:t>Kliknij ikonę, aby dodać obraz</a:t>
            </a:r>
            <a:endParaRPr kumimoji="0" lang="en-US" dirty="0"/>
          </a:p>
        </p:txBody>
      </p:sp>
      <p:sp>
        <p:nvSpPr>
          <p:cNvPr id="9" name="Schemat blokowy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Schemat blokowy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ycinek koł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ierście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Symbol zastępczy tytuł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9" name="Symbol zastępczy teks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24" name="Symbol zastępczy daty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09.12.2021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l-PL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5" name="Prostokąt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357290" y="1571612"/>
            <a:ext cx="7406640" cy="1472184"/>
          </a:xfrm>
        </p:spPr>
        <p:txBody>
          <a:bodyPr>
            <a:normAutofit/>
          </a:bodyPr>
          <a:lstStyle/>
          <a:p>
            <a:r>
              <a:rPr lang="pl-PL" dirty="0"/>
              <a:t>Podstawy pracy z Git cz. 2</a:t>
            </a:r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1357290" y="3143248"/>
            <a:ext cx="7406640" cy="75780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Jan Walendziak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Śledzenie nowych plików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67348"/>
          </a:xfrm>
        </p:spPr>
        <p:txBody>
          <a:bodyPr>
            <a:normAutofit/>
          </a:bodyPr>
          <a:lstStyle/>
          <a:p>
            <a:r>
              <a:rPr lang="pl-PL" sz="1800" dirty="0"/>
              <a:t>Aby rozpocząć śledzenie nowego pliku, użyj polecenia git </a:t>
            </a:r>
            <a:r>
              <a:rPr lang="pl-PL" sz="1800" dirty="0" err="1"/>
              <a:t>add</a:t>
            </a:r>
            <a:r>
              <a:rPr lang="pl-PL" sz="1800" dirty="0"/>
              <a:t>. Aby zacząć śledzić plik README, możesz wykonać:</a:t>
            </a:r>
          </a:p>
          <a:p>
            <a:endParaRPr lang="pl-PL" dirty="0"/>
          </a:p>
          <a:p>
            <a:r>
              <a:rPr lang="pl-PL" sz="1800" dirty="0"/>
              <a:t>Jeśli uruchomisz teraz ponownie polecenie </a:t>
            </a:r>
            <a:r>
              <a:rPr lang="pl-PL" sz="1800" b="1" dirty="0"/>
              <a:t>status,</a:t>
            </a:r>
            <a:r>
              <a:rPr lang="pl-PL" sz="1800" dirty="0"/>
              <a:t> zobaczysz, że twój plik README jest już śledzony i znalazł się w poczekalni:</a:t>
            </a:r>
          </a:p>
          <a:p>
            <a:endParaRPr lang="pl-PL" sz="1800" dirty="0"/>
          </a:p>
          <a:p>
            <a:endParaRPr lang="pl-PL" sz="1800" dirty="0"/>
          </a:p>
          <a:p>
            <a:endParaRPr lang="pl-PL" sz="1800" dirty="0"/>
          </a:p>
          <a:p>
            <a:endParaRPr lang="pl-PL" sz="1800" dirty="0"/>
          </a:p>
          <a:p>
            <a:r>
              <a:rPr lang="pl-PL" sz="1800" dirty="0"/>
              <a:t>Widać, że jest w poczekalni, ponieważ znajduje się pod nagłówkiem „</a:t>
            </a:r>
            <a:r>
              <a:rPr lang="pl-PL" sz="1800" b="1" i="1" dirty="0" err="1"/>
              <a:t>Changes</a:t>
            </a:r>
            <a:r>
              <a:rPr lang="pl-PL" sz="1800" b="1" i="1" dirty="0"/>
              <a:t> to be </a:t>
            </a:r>
            <a:r>
              <a:rPr lang="pl-PL" sz="1800" b="1" i="1" dirty="0" err="1"/>
              <a:t>commited</a:t>
            </a:r>
            <a:r>
              <a:rPr lang="pl-PL" sz="1800" dirty="0"/>
              <a:t>“. Jeśli zatwierdzisz zmiany w tym momencie, jako migawka w historii zostanie zapisana wersja pliku z momentu wydania polecenia </a:t>
            </a:r>
            <a:r>
              <a:rPr lang="pl-PL" sz="1800" b="1" dirty="0"/>
              <a:t>git </a:t>
            </a:r>
            <a:r>
              <a:rPr lang="pl-PL" sz="1800" b="1" dirty="0" err="1"/>
              <a:t>add</a:t>
            </a:r>
            <a:r>
              <a:rPr lang="pl-PL" sz="1800" dirty="0"/>
              <a:t>.  Polecenie</a:t>
            </a:r>
            <a:r>
              <a:rPr lang="pl-PL" sz="1800" b="1" dirty="0"/>
              <a:t> git </a:t>
            </a:r>
            <a:r>
              <a:rPr lang="pl-PL" sz="1800" b="1" dirty="0" err="1"/>
              <a:t>add</a:t>
            </a:r>
            <a:r>
              <a:rPr lang="pl-PL" sz="1800" dirty="0"/>
              <a:t> bierze jako parametr ścieżkę do pliku lub katalogu; jeśli jest to katalog, polecenie dodaje wszystkie pliki z tego katalogu i podkatalogów.</a:t>
            </a:r>
          </a:p>
          <a:p>
            <a:endParaRPr lang="pl-PL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2143116"/>
            <a:ext cx="1831418" cy="43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3357562"/>
            <a:ext cx="3637980" cy="1318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Dodawanie zmodyfikowanych plików do poczekalni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dirty="0"/>
              <a:t>Zmodyfikujmy teraz plik, który był już śledzony. Jeśli zmienisz śledzony wcześniej plik o nazwie </a:t>
            </a:r>
            <a:r>
              <a:rPr lang="pl-PL" sz="1800" b="1" i="1" dirty="0" err="1"/>
              <a:t>CONTRIBUTING.md</a:t>
            </a:r>
            <a:r>
              <a:rPr lang="pl-PL" sz="1800" dirty="0"/>
              <a:t>, a następnie uruchomisz polecenie status, zobaczysz coś podobnego: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571744"/>
            <a:ext cx="6638907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1800" dirty="0"/>
              <a:t>Plik </a:t>
            </a:r>
            <a:r>
              <a:rPr lang="pl-PL" sz="1800" b="1" i="1" dirty="0" err="1"/>
              <a:t>CONTRIBUTING.md</a:t>
            </a:r>
            <a:r>
              <a:rPr lang="pl-PL" sz="1800" dirty="0"/>
              <a:t> pojawia się w sekcji „</a:t>
            </a:r>
            <a:r>
              <a:rPr lang="pl-PL" sz="1800" i="1" dirty="0" err="1"/>
              <a:t>Changes</a:t>
            </a:r>
            <a:r>
              <a:rPr lang="pl-PL" sz="1800" i="1" dirty="0"/>
              <a:t> not </a:t>
            </a:r>
            <a:r>
              <a:rPr lang="pl-PL" sz="1800" i="1" dirty="0" err="1"/>
              <a:t>staged</a:t>
            </a:r>
            <a:r>
              <a:rPr lang="pl-PL" sz="1800" i="1" dirty="0"/>
              <a:t> for </a:t>
            </a:r>
            <a:r>
              <a:rPr lang="pl-PL" sz="1800" i="1" dirty="0" err="1"/>
              <a:t>commit</a:t>
            </a:r>
            <a:r>
              <a:rPr lang="pl-PL" sz="1800" dirty="0"/>
              <a:t>“, co oznacza, że śledzony plik został zmodyfikowany, ale zmiany nie trafiły jeszcze do poczekalni. Aby je tam wysłać, uruchom polecenie git </a:t>
            </a:r>
            <a:r>
              <a:rPr lang="pl-PL" sz="1800" dirty="0" err="1"/>
              <a:t>add</a:t>
            </a:r>
            <a:r>
              <a:rPr lang="pl-PL" sz="1800" dirty="0"/>
              <a:t> (jest to wielozadaniowe polecenie — używa się go do rozpoczynania śledzenia nowych plików, umieszczania ich w poczekalni, oraz innych zadań, takich jak oznaczanie rozwiązanych konfliktów scalania). Uruchom zatem git </a:t>
            </a:r>
            <a:r>
              <a:rPr lang="pl-PL" sz="1800" dirty="0" err="1"/>
              <a:t>add</a:t>
            </a:r>
            <a:r>
              <a:rPr lang="pl-PL" sz="1800" dirty="0"/>
              <a:t> by umieścić </a:t>
            </a:r>
            <a:r>
              <a:rPr lang="pl-PL" sz="1800" b="1" i="1" dirty="0" err="1"/>
              <a:t>CONTRIBUTING.md</a:t>
            </a:r>
            <a:r>
              <a:rPr lang="pl-PL" sz="1800" dirty="0"/>
              <a:t> w poczekalni, a następnie ponownie wykonaj git status: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3714752"/>
            <a:ext cx="5298776" cy="2527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35608" y="357166"/>
            <a:ext cx="7498080" cy="5891234"/>
          </a:xfrm>
        </p:spPr>
        <p:txBody>
          <a:bodyPr>
            <a:normAutofit/>
          </a:bodyPr>
          <a:lstStyle/>
          <a:p>
            <a:r>
              <a:rPr lang="pl-PL" sz="1800" dirty="0"/>
              <a:t>Oba pliki znajdują się już w poczekalni i zostaną uwzględnione podczas kolejnego zatwierdzenia zmian. Załóżmy, że w tym momencie przypomniałeś sobie o dodatkowej małej zmianie, którą koniecznie chcesz wprowadzić do pliku </a:t>
            </a:r>
            <a:r>
              <a:rPr lang="pl-PL" sz="1800" b="1" i="1" dirty="0" err="1"/>
              <a:t>CONTRIBUTING.md</a:t>
            </a:r>
            <a:r>
              <a:rPr lang="pl-PL" sz="1800" dirty="0"/>
              <a:t> jeszcze przed zatwierdzeniem. Otwierasz go zatem, wprowadzasz zmianę i jesteś gotowy do zatwierdzenia. Uruchom jednak git status raz jeszcze: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214554"/>
            <a:ext cx="733762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35608" y="357166"/>
            <a:ext cx="7498080" cy="5891234"/>
          </a:xfrm>
        </p:spPr>
        <p:txBody>
          <a:bodyPr>
            <a:normAutofit/>
          </a:bodyPr>
          <a:lstStyle/>
          <a:p>
            <a:r>
              <a:rPr lang="pl-PL" sz="1800" dirty="0"/>
              <a:t>Plik </a:t>
            </a:r>
            <a:r>
              <a:rPr lang="pl-PL" sz="1800" b="1" i="1" dirty="0" err="1"/>
              <a:t>CONTRIBUTING.md</a:t>
            </a:r>
            <a:r>
              <a:rPr lang="pl-PL" sz="1800" dirty="0"/>
              <a:t> widnieje teraz jednocześnie w poczekalni i poza nią.  Okazuje się, że Git umieszcza plik w poczekalni dokładnie z taką zawartością, jak w momencie uruchomienia polecenia </a:t>
            </a:r>
            <a:r>
              <a:rPr lang="pl-PL" sz="1800" b="1" dirty="0"/>
              <a:t>git </a:t>
            </a:r>
            <a:r>
              <a:rPr lang="pl-PL" sz="1800" b="1" dirty="0" err="1"/>
              <a:t>add</a:t>
            </a:r>
            <a:r>
              <a:rPr lang="pl-PL" sz="1800" dirty="0"/>
              <a:t>. Jeśli w tej chwili zatwierdzisz zmiany, zostanie użyta wersja </a:t>
            </a:r>
            <a:r>
              <a:rPr lang="pl-PL" sz="1800" b="1" i="1" dirty="0" err="1"/>
              <a:t>CONTRIBUTING.md</a:t>
            </a:r>
            <a:r>
              <a:rPr lang="pl-PL" sz="1800" dirty="0"/>
              <a:t> dokładnie z momentu uruchomienia polecenia </a:t>
            </a:r>
            <a:r>
              <a:rPr lang="pl-PL" sz="1800" b="1" dirty="0"/>
              <a:t>git </a:t>
            </a:r>
            <a:r>
              <a:rPr lang="pl-PL" sz="1800" b="1" dirty="0" err="1"/>
              <a:t>add</a:t>
            </a:r>
            <a:r>
              <a:rPr lang="pl-PL" sz="1800" dirty="0"/>
              <a:t>, nie zaś ta, którą widzisz w katalogu roboczym w momencie wydania polecenia </a:t>
            </a:r>
            <a:r>
              <a:rPr lang="pl-PL" sz="1800" b="1" dirty="0"/>
              <a:t>git </a:t>
            </a:r>
            <a:r>
              <a:rPr lang="pl-PL" sz="1800" b="1" dirty="0" err="1"/>
              <a:t>commit</a:t>
            </a:r>
            <a:r>
              <a:rPr lang="pl-PL" sz="1800" dirty="0"/>
              <a:t>. Jeśli modyfikujesz plik po uruchomieniu</a:t>
            </a:r>
            <a:r>
              <a:rPr lang="pl-PL" sz="1800" b="1" dirty="0"/>
              <a:t> git </a:t>
            </a:r>
            <a:r>
              <a:rPr lang="pl-PL" sz="1800" b="1" dirty="0" err="1"/>
              <a:t>add</a:t>
            </a:r>
            <a:r>
              <a:rPr lang="pl-PL" sz="1800" dirty="0"/>
              <a:t>, musisz ponownie użyć git </a:t>
            </a:r>
            <a:r>
              <a:rPr lang="pl-PL" sz="1800" dirty="0" err="1"/>
              <a:t>add</a:t>
            </a:r>
            <a:r>
              <a:rPr lang="pl-PL" sz="1800" dirty="0"/>
              <a:t>, aby najnowsze zmiany zostały umieszczone w poczekalni: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9944" y="3071810"/>
            <a:ext cx="569199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Zwięzły stan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l-PL" sz="1800" dirty="0"/>
              <a:t>Rezultat polecenia git status jest dość szczegółowy, ale też zbyt rozległy. Git posiada też opcję zwięzłego stanu, więc możesz zobaczyć swoje zmiany w bardziej zwartej postaci. Jeśli wykonasz </a:t>
            </a:r>
            <a:r>
              <a:rPr lang="pl-PL" sz="1800" b="1" dirty="0"/>
              <a:t>git status -s</a:t>
            </a:r>
            <a:r>
              <a:rPr lang="pl-PL" sz="1800" dirty="0"/>
              <a:t> lub </a:t>
            </a:r>
            <a:r>
              <a:rPr lang="pl-PL" sz="1800" b="1" dirty="0"/>
              <a:t>git status </a:t>
            </a:r>
            <a:br>
              <a:rPr lang="pl-PL" sz="1800" b="1" dirty="0"/>
            </a:br>
            <a:r>
              <a:rPr lang="pl-PL" sz="1800" b="1" dirty="0"/>
              <a:t>--</a:t>
            </a:r>
            <a:r>
              <a:rPr lang="pl-PL" sz="1800" b="1" dirty="0" err="1"/>
              <a:t>short</a:t>
            </a:r>
            <a:r>
              <a:rPr lang="pl-PL" sz="1800" dirty="0"/>
              <a:t> uzyskasz znacznie uproszczony wynik tego polecania.</a:t>
            </a:r>
          </a:p>
          <a:p>
            <a:pPr algn="just"/>
            <a:endParaRPr lang="pl-PL" sz="1800" dirty="0"/>
          </a:p>
          <a:p>
            <a:pPr algn="just"/>
            <a:endParaRPr lang="pl-PL" sz="1800" dirty="0"/>
          </a:p>
          <a:p>
            <a:pPr algn="just"/>
            <a:endParaRPr lang="pl-PL" sz="1800" dirty="0"/>
          </a:p>
          <a:p>
            <a:pPr algn="just"/>
            <a:endParaRPr lang="pl-PL" sz="1800" dirty="0"/>
          </a:p>
          <a:p>
            <a:pPr algn="just"/>
            <a:endParaRPr lang="pl-PL" sz="1800" dirty="0"/>
          </a:p>
          <a:p>
            <a:pPr algn="just"/>
            <a:r>
              <a:rPr lang="pl-PL" sz="1800" dirty="0"/>
              <a:t>Nowe nieśledzone pliki mają obok siebie ??, nowe pliki dodane do poczekalni A, zmodyfikowane pliki mają natomiast M. Mamy tutaj tylko dwie kolumny - lewa wskazuje na to czy plik jest w poczekalni, a prawa czy jest zmieniony. Przykład dla powyższego rezultatu, plik README został zmodyfikowany w katalogu roboczym ale nie został dodany do poczekalni, podczas gdy </a:t>
            </a:r>
            <a:r>
              <a:rPr lang="pl-PL" sz="1800" dirty="0" err="1"/>
              <a:t>lib</a:t>
            </a:r>
            <a:r>
              <a:rPr lang="pl-PL" sz="1800" dirty="0"/>
              <a:t>/</a:t>
            </a:r>
            <a:r>
              <a:rPr lang="pl-PL" sz="1800" dirty="0" err="1"/>
              <a:t>simplegit.rb</a:t>
            </a:r>
            <a:r>
              <a:rPr lang="pl-PL" sz="1800" dirty="0"/>
              <a:t> został zmodyfikowany i dodany do poczekalni. Plik </a:t>
            </a:r>
            <a:r>
              <a:rPr lang="pl-PL" sz="1800" dirty="0" err="1"/>
              <a:t>Rakefile</a:t>
            </a:r>
            <a:r>
              <a:rPr lang="pl-PL" sz="1800" dirty="0"/>
              <a:t> został zmodyfikowany, dodany do poczekalni i zmodyfikowany ponownie, więc jego zmiany są jednocześnie w poczekalni i poza nią.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2500306"/>
            <a:ext cx="2057409" cy="1543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silenie">
  <a:themeElements>
    <a:clrScheme name="Przesileni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Przesileni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zesileni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</TotalTime>
  <Words>594</Words>
  <Application>Microsoft Office PowerPoint</Application>
  <PresentationFormat>Pokaz na ekranie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Gill Sans MT</vt:lpstr>
      <vt:lpstr>Verdana</vt:lpstr>
      <vt:lpstr>Wingdings 2</vt:lpstr>
      <vt:lpstr>Przesilenie</vt:lpstr>
      <vt:lpstr>Podstawy pracy z Git cz. 2</vt:lpstr>
      <vt:lpstr>Śledzenie nowych plików</vt:lpstr>
      <vt:lpstr>Dodawanie zmodyfikowanych plików do poczekalni</vt:lpstr>
      <vt:lpstr>Prezentacja programu PowerPoint</vt:lpstr>
      <vt:lpstr>Prezentacja programu PowerPoint</vt:lpstr>
      <vt:lpstr>Prezentacja programu PowerPoint</vt:lpstr>
      <vt:lpstr>Zwięzły stan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pracy z Git cz. 2</dc:title>
  <dc:creator>Jan Walendziak</dc:creator>
  <cp:lastModifiedBy>Student</cp:lastModifiedBy>
  <cp:revision>6</cp:revision>
  <dcterms:created xsi:type="dcterms:W3CDTF">2021-12-09T07:11:28Z</dcterms:created>
  <dcterms:modified xsi:type="dcterms:W3CDTF">2021-12-09T16:14:25Z</dcterms:modified>
</cp:coreProperties>
</file>