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7a8485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7a8485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7a8485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7a8485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7a8485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7a8485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7a8485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7a8485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7a8485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7a8485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7a84855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7a8485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7a8485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7a8485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Amazons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Artur Oliferuk, Oleksandr Segeda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7175" y="450150"/>
            <a:ext cx="8593800" cy="11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620"/>
              <a:t>Postępuj zgodnie z poniższymi instrukcjami, aby uruchomić program.</a:t>
            </a:r>
            <a:endParaRPr sz="2620"/>
          </a:p>
        </p:txBody>
      </p:sp>
      <p:sp>
        <p:nvSpPr>
          <p:cNvPr id="61" name="Google Shape;61;p14"/>
          <p:cNvSpPr txBox="1"/>
          <p:nvPr/>
        </p:nvSpPr>
        <p:spPr>
          <a:xfrm>
            <a:off x="782250" y="1725225"/>
            <a:ext cx="80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Najpierw musisz pobrać pliki pokazane poniżej z repozytorium z Github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5750"/>
            <a:ext cx="8839200" cy="145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Następnie musisz zainstalować Visual Studio z funkcjonalnością C#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1288800"/>
            <a:ext cx="5286876" cy="36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Teraz musisz otworzyć główny plik projektu Amazons.sln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50" y="1780900"/>
            <a:ext cx="74104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 na koniec, aby rozpocząć grę, musisz nacisnąć przycisk start, jak na poniższym zdjęciu.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50" y="1095100"/>
            <a:ext cx="71183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Zdecyduj, po której stronie chcesz grać, czerwonej czy niebieskiej, i czy potrzebujesz bota do gry dla drużyny przeciwnej.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25" y="1432700"/>
            <a:ext cx="4744649" cy="37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Postępuj zgodnie z instrukcjami programu wyświetlanymi w oknie informacyjnym i koniecznie przeczytaj REDMY.md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0" y="1222575"/>
            <a:ext cx="4765000" cy="3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Nie zapominaj, że masz tylko 30 sekund na turę i powodzenia)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