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22" name="Podtytuł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/>
              <a:t>Kliknij, aby edytować styl wzorca podtytułu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21.01.2022</a:t>
            </a:fld>
            <a:endParaRPr lang="pl-PL"/>
          </a:p>
        </p:txBody>
      </p:sp>
      <p:sp>
        <p:nvSpPr>
          <p:cNvPr id="20" name="Symbol zastępczy stopki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Symbol zastępczy numeru slajd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Elipsa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Prostokąt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21.01.2022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21.01.2022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21.01.2022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21.01.2022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Prostokąt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21.01.2022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21.01.2022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l-PL"/>
              <a:t>Kliknij ikonę, aby dodać obraz</a:t>
            </a:r>
            <a:endParaRPr kumimoji="0" lang="en-US" dirty="0"/>
          </a:p>
        </p:txBody>
      </p:sp>
      <p:sp>
        <p:nvSpPr>
          <p:cNvPr id="9" name="Schemat blokowy: proce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Schemat blokowy: proce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ycinek koł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ierście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Symbol zastępczy tytułu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9" name="Symbol zastępczy tekstu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l-PL"/>
              <a:t>Kliknij, aby edytować style wzorca tekstu</a:t>
            </a:r>
          </a:p>
          <a:p>
            <a:pPr lvl="1" eaLnBrk="1" latinLnBrk="0" hangingPunct="1"/>
            <a:r>
              <a:rPr kumimoji="0" lang="pl-PL"/>
              <a:t>Drugi poziom</a:t>
            </a:r>
          </a:p>
          <a:p>
            <a:pPr lvl="2" eaLnBrk="1" latinLnBrk="0" hangingPunct="1"/>
            <a:r>
              <a:rPr kumimoji="0" lang="pl-PL"/>
              <a:t>Trzeci poziom</a:t>
            </a:r>
          </a:p>
          <a:p>
            <a:pPr lvl="3" eaLnBrk="1" latinLnBrk="0" hangingPunct="1"/>
            <a:r>
              <a:rPr kumimoji="0" lang="pl-PL"/>
              <a:t>Czwarty poziom</a:t>
            </a:r>
          </a:p>
          <a:p>
            <a:pPr lvl="4" eaLnBrk="1" latinLnBrk="0" hangingPunct="1"/>
            <a:r>
              <a:rPr kumimoji="0" lang="pl-PL"/>
              <a:t>Piąty poziom</a:t>
            </a:r>
            <a:endParaRPr kumimoji="0" lang="en-US"/>
          </a:p>
        </p:txBody>
      </p:sp>
      <p:sp>
        <p:nvSpPr>
          <p:cNvPr id="24" name="Symbol zastępczy daty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6221E02-25CB-4963-84BC-0813985E7D90}" type="datetimeFigureOut">
              <a:rPr lang="pl-PL" smtClean="0"/>
              <a:pPr/>
              <a:t>21.01.2022</a:t>
            </a:fld>
            <a:endParaRPr lang="pl-PL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l-PL"/>
          </a:p>
        </p:txBody>
      </p:sp>
      <p:sp>
        <p:nvSpPr>
          <p:cNvPr id="22" name="Symbol zastępczy numeru slajdu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5" name="Prostokąt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357290" y="1571612"/>
            <a:ext cx="7406640" cy="1472184"/>
          </a:xfrm>
        </p:spPr>
        <p:txBody>
          <a:bodyPr>
            <a:normAutofit/>
          </a:bodyPr>
          <a:lstStyle/>
          <a:p>
            <a:r>
              <a:rPr lang="pl-PL" dirty="0"/>
              <a:t>Podstawy pracy z Git cz. 2</a:t>
            </a:r>
          </a:p>
        </p:txBody>
      </p:sp>
      <p:sp>
        <p:nvSpPr>
          <p:cNvPr id="4" name="Tytuł 1"/>
          <p:cNvSpPr txBox="1">
            <a:spLocks/>
          </p:cNvSpPr>
          <p:nvPr/>
        </p:nvSpPr>
        <p:spPr>
          <a:xfrm>
            <a:off x="1357290" y="3143248"/>
            <a:ext cx="7406640" cy="757804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Jan Walendziak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Ignorowanie plików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5303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l-PL" sz="1900" dirty="0" smtClean="0"/>
              <a:t>Często spotkasz się z klasą plików, w przypadku których nie chcesz, by Git automatycznie dodawał je do repozytorium, czy nawet pokazywał je jako nieśledzone. Są to ogólnie pliki generowane automatycznie, takie jak dzienniki zdarzeń, czy pliki tworzone w czasie budowania projektu. W takich wypadkach tworzysz plik zawierający listę wzorców do nich pasujących i nazywasz go .</a:t>
            </a:r>
            <a:r>
              <a:rPr lang="pl-PL" sz="1900" dirty="0" err="1" smtClean="0"/>
              <a:t>gitignore</a:t>
            </a:r>
            <a:r>
              <a:rPr lang="pl-PL" sz="1900" dirty="0" smtClean="0"/>
              <a:t>. Poniżej znajdziesz przykładowy plik .</a:t>
            </a:r>
            <a:r>
              <a:rPr lang="pl-PL" sz="1900" dirty="0" err="1" smtClean="0"/>
              <a:t>gitignśore</a:t>
            </a:r>
            <a:r>
              <a:rPr lang="pl-PL" sz="1900" dirty="0" smtClean="0"/>
              <a:t>:</a:t>
            </a:r>
          </a:p>
          <a:p>
            <a:pPr algn="just"/>
            <a:endParaRPr lang="pl-PL" sz="1900" dirty="0" smtClean="0"/>
          </a:p>
          <a:p>
            <a:pPr algn="just">
              <a:buNone/>
            </a:pPr>
            <a:endParaRPr lang="pl-PL" sz="1900" dirty="0" smtClean="0"/>
          </a:p>
          <a:p>
            <a:pPr algn="just">
              <a:buNone/>
            </a:pPr>
            <a:endParaRPr lang="pl-PL" sz="1900" dirty="0" smtClean="0"/>
          </a:p>
          <a:p>
            <a:pPr algn="just">
              <a:buNone/>
            </a:pPr>
            <a:endParaRPr lang="pl-PL" sz="1900" dirty="0" smtClean="0"/>
          </a:p>
          <a:p>
            <a:pPr algn="just">
              <a:buNone/>
            </a:pPr>
            <a:r>
              <a:rPr lang="pl-PL" sz="1900" dirty="0" smtClean="0"/>
              <a:t>Pierwsza linia mówi Gitowi, by ignorował pliki kończące się na .o lub .a — pliki obiektów i archiwa, które mogą być produktem kompilacji kodu. Druga linia mówi Gitowi, żeby pomijał również wszystkie pliki, które nazwy kończą się tyldą (~), której to używa wiele edytorów tekstu, takich jak </a:t>
            </a:r>
            <a:r>
              <a:rPr lang="pl-PL" sz="1900" dirty="0" err="1" smtClean="0"/>
              <a:t>Emacs</a:t>
            </a:r>
            <a:r>
              <a:rPr lang="pl-PL" sz="1900" dirty="0" smtClean="0"/>
              <a:t>, do oznaczania plików tymczasowych. Możesz też dołączyć katalog log, </a:t>
            </a:r>
            <a:r>
              <a:rPr lang="pl-PL" sz="1900" dirty="0" err="1" smtClean="0"/>
              <a:t>tmp</a:t>
            </a:r>
            <a:r>
              <a:rPr lang="pl-PL" sz="1900" dirty="0" smtClean="0"/>
              <a:t> lub </a:t>
            </a:r>
            <a:r>
              <a:rPr lang="pl-PL" sz="1900" dirty="0" err="1" smtClean="0"/>
              <a:t>pid</a:t>
            </a:r>
            <a:r>
              <a:rPr lang="pl-PL" sz="1900" dirty="0" smtClean="0"/>
              <a:t>, automatycznie wygenerowaną dokumentację itp. Zajęcie się plikiem .</a:t>
            </a:r>
            <a:r>
              <a:rPr lang="pl-PL" sz="1900" dirty="0" err="1" smtClean="0"/>
              <a:t>gitignore</a:t>
            </a:r>
            <a:r>
              <a:rPr lang="pl-PL" sz="1900" dirty="0" smtClean="0"/>
              <a:t> jeszcze przed przystąpieniem do pracy jest zwykle dobrym pomysłem i pozwoli ci uniknąć przypadkowego dodania do repozytorium Git niechcianych plików.</a:t>
            </a:r>
          </a:p>
          <a:p>
            <a:pPr algn="just"/>
            <a:endParaRPr lang="pl-PL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0" y="2928934"/>
            <a:ext cx="214214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35608" y="714356"/>
            <a:ext cx="7498080" cy="5534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1800" dirty="0" smtClean="0"/>
              <a:t>Zasady przetwarzania wyrażeń, które możesz umieścić w pliku .</a:t>
            </a:r>
            <a:r>
              <a:rPr lang="pl-PL" sz="1800" dirty="0" err="1" smtClean="0"/>
              <a:t>gitignore</a:t>
            </a:r>
            <a:r>
              <a:rPr lang="pl-PL" sz="1800" dirty="0" smtClean="0"/>
              <a:t> są następujące:</a:t>
            </a:r>
          </a:p>
          <a:p>
            <a:pPr>
              <a:buNone/>
            </a:pPr>
            <a:endParaRPr lang="pl-PL" sz="1800" dirty="0" smtClean="0"/>
          </a:p>
          <a:p>
            <a:r>
              <a:rPr lang="pl-PL" sz="1800" dirty="0" smtClean="0"/>
              <a:t>Puste linie lub linie rozpoczynające się od # są ignorowane.</a:t>
            </a:r>
          </a:p>
          <a:p>
            <a:r>
              <a:rPr lang="pl-PL" sz="1800" dirty="0" smtClean="0"/>
              <a:t>Działają standardowe wyrażenia glob.</a:t>
            </a:r>
          </a:p>
          <a:p>
            <a:r>
              <a:rPr lang="pl-PL" sz="1800" dirty="0" smtClean="0"/>
              <a:t>Możesz zakończyć wyrażenie znakiem ukośnika (/) aby sprecyzować, że chodzi o katalog.</a:t>
            </a:r>
          </a:p>
          <a:p>
            <a:r>
              <a:rPr lang="pl-PL" sz="1800" dirty="0" smtClean="0"/>
              <a:t>Możesz negować wyrażenia rozpoczynając je wykrzyknikiem (!).</a:t>
            </a:r>
          </a:p>
          <a:p>
            <a:endParaRPr lang="pl-PL" sz="1800" dirty="0" smtClean="0"/>
          </a:p>
          <a:p>
            <a:pPr>
              <a:buNone/>
            </a:pPr>
            <a:r>
              <a:rPr lang="pl-PL" sz="1800" dirty="0" smtClean="0"/>
              <a:t>Wyrażenia glob są jak uproszczone wyrażenia regularne, używane przez powłokę. Gwiazdka (*) dopasowuje zero lub więcej znaków; [</a:t>
            </a:r>
            <a:r>
              <a:rPr lang="pl-PL" sz="1800" dirty="0" err="1" smtClean="0"/>
              <a:t>abc</a:t>
            </a:r>
            <a:r>
              <a:rPr lang="pl-PL" sz="1800" dirty="0" smtClean="0"/>
              <a:t>] dopasowuje dowolny znak znajdujący się wewnątrz nawiasu kwadratowego (w tym przypadku a, b lub c); znak zapytania (?) dopasowuje pojedynczy znak; nawias kwadratowy zawierający znaki rozdzielone myślnikiem ([0-9]) dopasowuje dowolny znajdujący się pomiędzy nimi znak (w tym przypadku od 0 do 9).</a:t>
            </a:r>
            <a:endParaRPr lang="pl-PL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35608" y="428604"/>
            <a:ext cx="7498080" cy="5819796"/>
          </a:xfrm>
        </p:spPr>
        <p:txBody>
          <a:bodyPr/>
          <a:lstStyle/>
          <a:p>
            <a:pPr>
              <a:buNone/>
            </a:pPr>
            <a:r>
              <a:rPr lang="pl-PL" sz="1800" dirty="0" smtClean="0"/>
              <a:t>Możesz użyć dwóch gwiazdek aby dopasować katalogi zagnieżdżone; a/**/z </a:t>
            </a:r>
            <a:r>
              <a:rPr lang="pl-PL" sz="1800" dirty="0" err="1" smtClean="0"/>
              <a:t>would</a:t>
            </a:r>
            <a:r>
              <a:rPr lang="pl-PL" sz="1800" dirty="0" smtClean="0"/>
              <a:t> </a:t>
            </a:r>
            <a:r>
              <a:rPr lang="pl-PL" sz="1800" dirty="0" err="1" smtClean="0"/>
              <a:t>match</a:t>
            </a:r>
            <a:r>
              <a:rPr lang="pl-PL" sz="1800" dirty="0" smtClean="0"/>
              <a:t> a/z, a/b/z, a/b/c/z i tak dalej.</a:t>
            </a:r>
          </a:p>
          <a:p>
            <a:pPr>
              <a:buNone/>
            </a:pPr>
            <a:r>
              <a:rPr lang="pl-PL" sz="1800" dirty="0" smtClean="0"/>
              <a:t>Poniżej znajdziesz kolejny przykład pliku .</a:t>
            </a:r>
            <a:r>
              <a:rPr lang="pl-PL" sz="1800" dirty="0" err="1" smtClean="0"/>
              <a:t>gitignore</a:t>
            </a:r>
            <a:r>
              <a:rPr lang="pl-PL" sz="1800" dirty="0" smtClean="0"/>
              <a:t>:</a:t>
            </a:r>
          </a:p>
          <a:p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857364"/>
            <a:ext cx="5875897" cy="384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>Podgląd zmian w poczekalni i poza nią</a:t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35608" y="1485920"/>
            <a:ext cx="7498080" cy="4800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l-PL" dirty="0" smtClean="0"/>
              <a:t>Jeśli polecenie git status jest dla ciebie zbyt nieprecyzyjne — chcesz wiedzieć, co dokładnie zmieniłeś, </a:t>
            </a:r>
            <a:r>
              <a:rPr lang="pl-PL" dirty="0" smtClean="0"/>
              <a:t>a nie </a:t>
            </a:r>
            <a:r>
              <a:rPr lang="pl-PL" dirty="0" smtClean="0"/>
              <a:t>które </a:t>
            </a:r>
            <a:r>
              <a:rPr lang="pl-PL" dirty="0" smtClean="0"/>
              <a:t>pliki zostały zmienione — możesz użyć polecenia git </a:t>
            </a:r>
            <a:r>
              <a:rPr lang="pl-PL" dirty="0" err="1" smtClean="0"/>
              <a:t>diff</a:t>
            </a:r>
            <a:r>
              <a:rPr lang="pl-PL" dirty="0" smtClean="0"/>
              <a:t>. W szczegółach zajmiemy się nim później; prawdopodobnie najczęściej będziesz używał go aby uzyskać odpowiedź na dwa pytania: Co zmieniłeś, ale jeszcze nie trafiło do poczekalni? Oraz, co znajduje się już w poczekalni, a co za chwilę zostanie zatwierdzone? Choć git status bardzo ogólnie odpowiada na oba te pytania, git </a:t>
            </a:r>
            <a:r>
              <a:rPr lang="pl-PL" dirty="0" err="1" smtClean="0"/>
              <a:t>diff</a:t>
            </a:r>
            <a:r>
              <a:rPr lang="pl-PL" dirty="0" smtClean="0"/>
              <a:t> pokazuje, które dokładnie linie zostały dodane, a które usunięte — w postaci łatki.</a:t>
            </a:r>
          </a:p>
          <a:p>
            <a:pPr>
              <a:buNone/>
            </a:pPr>
            <a:r>
              <a:rPr lang="pl-PL" dirty="0" smtClean="0"/>
              <a:t>Powiedzmy, że zmieniłeś i ponownie dodałeś do poczekalni plik README, a następnie zmodyfikowałeś plik </a:t>
            </a:r>
            <a:r>
              <a:rPr lang="pl-PL" dirty="0" err="1" smtClean="0"/>
              <a:t>CONTRIBUTING.md</a:t>
            </a:r>
            <a:r>
              <a:rPr lang="pl-PL" dirty="0" smtClean="0"/>
              <a:t>, jednak bez umieszczania go wśród oczekujących. Jeśli uruchomisz teraz polecenie status, zobaczysz coś podobnego: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sz="1800" dirty="0" smtClean="0"/>
          </a:p>
          <a:p>
            <a:endParaRPr lang="pl-PL" sz="1800" dirty="0" smtClean="0"/>
          </a:p>
          <a:p>
            <a:endParaRPr lang="pl-PL" sz="1800" dirty="0" smtClean="0"/>
          </a:p>
          <a:p>
            <a:pPr>
              <a:buNone/>
            </a:pPr>
            <a:endParaRPr lang="pl-PL" sz="1800" dirty="0" smtClean="0"/>
          </a:p>
          <a:p>
            <a:pPr>
              <a:buNone/>
            </a:pPr>
            <a:r>
              <a:rPr lang="pl-PL" sz="1800" dirty="0" smtClean="0"/>
              <a:t>Aby zobaczyć, co zmieniłeś ale nie wysłałeś do poczekalni, wpisz git </a:t>
            </a:r>
            <a:r>
              <a:rPr lang="pl-PL" sz="1800" dirty="0" err="1" smtClean="0"/>
              <a:t>diff</a:t>
            </a:r>
            <a:r>
              <a:rPr lang="pl-PL" sz="1800" dirty="0" smtClean="0"/>
              <a:t> bez żadnych argumentów:</a:t>
            </a:r>
            <a:endParaRPr lang="pl-PL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214290"/>
            <a:ext cx="6109995" cy="258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3643314"/>
            <a:ext cx="5991230" cy="3017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35608" y="428604"/>
            <a:ext cx="7498080" cy="61436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1800" dirty="0" smtClean="0"/>
              <a:t>Powyższe polecenie porównuje zawartość katalogu roboczego z tym, co znajduje się w poczekalni. Wynik pokaże ci te zmiany, które nie trafiły jeszcze do poczekalni.</a:t>
            </a:r>
          </a:p>
          <a:p>
            <a:pPr>
              <a:buNone/>
            </a:pPr>
            <a:r>
              <a:rPr lang="pl-PL" sz="1800" dirty="0" smtClean="0"/>
              <a:t>Jeśli chcesz zobaczyć zawartość poczekalni, która trafi do repozytorium z najbliższym zatwierdzeniem, możesz użyć polecenia git </a:t>
            </a:r>
            <a:r>
              <a:rPr lang="pl-PL" sz="1800" dirty="0" err="1" smtClean="0"/>
              <a:t>diff</a:t>
            </a:r>
            <a:r>
              <a:rPr lang="pl-PL" sz="1800" dirty="0" smtClean="0"/>
              <a:t> --</a:t>
            </a:r>
            <a:r>
              <a:rPr lang="pl-PL" sz="1800" dirty="0" err="1" smtClean="0"/>
              <a:t>staged</a:t>
            </a:r>
            <a:r>
              <a:rPr lang="pl-PL" sz="1800" dirty="0" smtClean="0"/>
              <a:t>. To polecenie porówna zmiany z poczekalni z ostatnią zmianą: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sz="1800" dirty="0" smtClean="0"/>
          </a:p>
          <a:p>
            <a:pPr>
              <a:buNone/>
            </a:pPr>
            <a:endParaRPr lang="pl-PL" sz="1800" dirty="0" smtClean="0"/>
          </a:p>
          <a:p>
            <a:pPr>
              <a:buNone/>
            </a:pPr>
            <a:r>
              <a:rPr lang="pl-PL" sz="1800" dirty="0" smtClean="0"/>
              <a:t>Istotnym jest, że samo polecenie git </a:t>
            </a:r>
            <a:r>
              <a:rPr lang="pl-PL" sz="1800" dirty="0" err="1" smtClean="0"/>
              <a:t>diff</a:t>
            </a:r>
            <a:r>
              <a:rPr lang="pl-PL" sz="1800" dirty="0" smtClean="0"/>
              <a:t> nie pokazuje wszystkich zmian dokonanych od ostatniego zatwierdzenia — ­jedynie te, które nie trafiły do poczekalni. Może być to nieco mylące, ponieważ jeżeli wszystkie twoje zmiany są już w poczekalni, wynik git </a:t>
            </a:r>
            <a:r>
              <a:rPr lang="pl-PL" sz="1800" dirty="0" err="1" smtClean="0"/>
              <a:t>diff</a:t>
            </a:r>
            <a:r>
              <a:rPr lang="pl-PL" sz="1800" dirty="0" smtClean="0"/>
              <a:t> będzie pusty.</a:t>
            </a:r>
          </a:p>
          <a:p>
            <a:pPr>
              <a:buNone/>
            </a:pPr>
            <a:r>
              <a:rPr lang="pl-PL" sz="1800" dirty="0" smtClean="0"/>
              <a:t>Jeszcze jeden przykład — jeżeli wyślesz do poczekalni plik </a:t>
            </a:r>
            <a:r>
              <a:rPr lang="pl-PL" sz="1800" dirty="0" err="1" smtClean="0"/>
              <a:t>CONTRIBUTING.md</a:t>
            </a:r>
            <a:r>
              <a:rPr lang="pl-PL" sz="1800" dirty="0" smtClean="0"/>
              <a:t>, a następnie zmodyfikujesz go ponownie, możesz użyć git status, by obejrzeć zmiany znajdujące się w poczekalni, jak i te poza nią:</a:t>
            </a:r>
          </a:p>
          <a:p>
            <a:pPr>
              <a:buNone/>
            </a:pPr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2214554"/>
            <a:ext cx="2600329" cy="1867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28728" y="3429000"/>
            <a:ext cx="7498080" cy="42862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l-PL" sz="1800" dirty="0" smtClean="0"/>
              <a:t>Teraz możesz użyć git </a:t>
            </a:r>
            <a:r>
              <a:rPr lang="pl-PL" sz="1800" dirty="0" err="1" smtClean="0"/>
              <a:t>diff</a:t>
            </a:r>
            <a:r>
              <a:rPr lang="pl-PL" sz="1800" dirty="0" smtClean="0"/>
              <a:t>, by zobaczyć zmiany spoza poczekalni</a:t>
            </a:r>
            <a:endParaRPr lang="pl-PL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285728"/>
            <a:ext cx="6370525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3786190"/>
            <a:ext cx="7790144" cy="2314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00100" y="285728"/>
            <a:ext cx="8143900" cy="59626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1800" dirty="0" smtClean="0"/>
              <a:t>oraz git </a:t>
            </a:r>
            <a:r>
              <a:rPr lang="pl-PL" sz="1800" dirty="0" err="1" smtClean="0"/>
              <a:t>diff</a:t>
            </a:r>
            <a:r>
              <a:rPr lang="pl-PL" sz="1800" dirty="0" smtClean="0"/>
              <a:t> --</a:t>
            </a:r>
            <a:r>
              <a:rPr lang="pl-PL" sz="1800" dirty="0" err="1" smtClean="0"/>
              <a:t>cached</a:t>
            </a:r>
            <a:r>
              <a:rPr lang="pl-PL" sz="1800" dirty="0" smtClean="0"/>
              <a:t>, aby zobaczyć zmiany wysłane do poczekalni(--</a:t>
            </a:r>
            <a:r>
              <a:rPr lang="pl-PL" sz="1800" dirty="0" err="1" smtClean="0"/>
              <a:t>staged</a:t>
            </a:r>
            <a:r>
              <a:rPr lang="pl-PL" sz="1800" dirty="0" smtClean="0"/>
              <a:t> i -</a:t>
            </a:r>
            <a:r>
              <a:rPr lang="pl-PL" sz="1800" dirty="0" err="1" smtClean="0"/>
              <a:t>cached</a:t>
            </a:r>
            <a:r>
              <a:rPr lang="pl-PL" sz="1800" dirty="0" smtClean="0"/>
              <a:t> działają identycznie):</a:t>
            </a:r>
            <a:endParaRPr lang="pl-PL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071546"/>
            <a:ext cx="7785189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esilenie">
  <a:themeElements>
    <a:clrScheme name="Przesileni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Przesileni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rzesileni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237</TotalTime>
  <Words>168</Words>
  <Application>Microsoft Office PowerPoint</Application>
  <PresentationFormat>Pokaz na ekranie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Przesilenie</vt:lpstr>
      <vt:lpstr>Podstawy pracy z Git cz. 2</vt:lpstr>
      <vt:lpstr>Ignorowanie plików</vt:lpstr>
      <vt:lpstr>Slajd 3</vt:lpstr>
      <vt:lpstr>Slajd 4</vt:lpstr>
      <vt:lpstr>Podgląd zmian w poczekalni i poza nią </vt:lpstr>
      <vt:lpstr>Slajd 6</vt:lpstr>
      <vt:lpstr>Slajd 7</vt:lpstr>
      <vt:lpstr>Slajd 8</vt:lpstr>
      <vt:lpstr>Slajd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Podstawy pracy z Git cz. 2</dc:title>
  <dc:creator>Jan Walendziak</dc:creator>
  <cp:lastModifiedBy>Jan Walendziak</cp:lastModifiedBy>
  <cp:revision>10</cp:revision>
  <dcterms:created xsi:type="dcterms:W3CDTF">2021-12-09T07:11:28Z</dcterms:created>
  <dcterms:modified xsi:type="dcterms:W3CDTF">2022-01-21T15:04:43Z</dcterms:modified>
</cp:coreProperties>
</file>