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049B1C24-14BF-9640-E497-70B92C0E7D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0FB0BF-964C-AD0F-D4FD-1C70107506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6B61D-FE54-4641-B8F4-5F0344714030}" type="datetimeFigureOut">
              <a:rPr lang="pl-PL" smtClean="0"/>
              <a:t>16.12.2022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E39B482-0BE0-AB98-40AE-01C0362EB7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Zaawansowane techniki programowania / Kacper Węgrzynowski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D3BBF7-5C33-AE4A-0C3E-1847BF2843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F01BC-5C9E-4718-A1BD-67B7DE5D09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3147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7B972-6805-464D-B2D9-857DE45FC6E8}" type="datetimeFigureOut">
              <a:rPr lang="pl-PL" smtClean="0"/>
              <a:t>16.12.2022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Zaawansowane techniki programowania / Kacper Węgrzynowski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C676-5BC2-492B-B17C-908D994E41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852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C676-5BC2-492B-B17C-908D994E414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99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AA5-1029-4B94-BCBB-4ADC8EEE8013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43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706-ACC6-4849-83B5-0540B9D6BD5C}" type="datetime1">
              <a:rPr lang="pl-PL" smtClean="0"/>
              <a:t>16.12.2022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843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51E1-D0CD-414F-9B3C-C1BDA4E623DB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40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FF15-E123-4B05-A3CB-E67B6C446F8D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509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EF0-FAAB-455A-B1E4-00F734DBB9D1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1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547C-7EF5-4863-BA8C-FF6CA68B59D0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15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4D9F-D9F6-4375-BD1A-CE01CB0D8577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22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8E79-E4F3-4B8A-8A20-E25F5E8959EE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135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F5AB-8C9E-482F-9813-F65A9DCA940B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798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FA8-FABB-4A19-A680-25AC72C4008F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7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9298-F9DA-4901-94DD-7F1B2DE20448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380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EABA-B6A8-4AA4-9E45-3F035D2265B4}" type="datetime1">
              <a:rPr lang="pl-PL" smtClean="0"/>
              <a:t>16.12.2022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87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03D-82D7-4FD8-A465-8CB3AE0F0417}" type="datetime1">
              <a:rPr lang="pl-PL" smtClean="0"/>
              <a:t>16.12.2022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06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C0A3-BFB0-478C-A2D5-E1B22095C737}" type="datetime1">
              <a:rPr lang="pl-PL" smtClean="0"/>
              <a:t>16.12.2022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43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C103-960B-4219-AB99-797B7270A84B}" type="datetime1">
              <a:rPr lang="pl-PL" smtClean="0"/>
              <a:t>16.12.2022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24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8144-AED7-47EB-B1A0-3F348DFDA93D}" type="datetime1">
              <a:rPr lang="pl-PL" smtClean="0"/>
              <a:t>16.12.2022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60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5AF415-12BA-4B26-A439-A7868B3FCEE1}" type="datetime1">
              <a:rPr lang="pl-PL" smtClean="0"/>
              <a:t>16.12.2022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469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5FF903-B4C3-4EAB-9BD9-2E548D6AC1C2}" type="datetime1">
              <a:rPr lang="pl-PL" smtClean="0"/>
              <a:t>16.12.2022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518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780D2A-0D0F-3BDD-CEAB-DBE17F933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Testy Jednostkowe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DC317A6-5AA0-B0F3-9EF9-A8F189AC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Kacper Węgrzynowski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8BBD780-6568-93F7-E264-589FE66A06DD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AA46158F-AAAB-8313-1547-AC93CE2E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3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75D2B9-DDF7-3C40-0A3E-A0A98B59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Niepowodzenie testu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CF59E79-6EC1-2672-9D2B-C1205318F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5" y="2667000"/>
            <a:ext cx="9380315" cy="3124200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248643E-192A-14C1-CB99-A76EFBA08E63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FFD482E5-D45E-19A8-96DD-DECB5FB4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FBEBF5-E9F0-72D3-38C0-6B298A4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testy danej metody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F9AB4F3-CF4A-A391-2463-C5E74295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14600"/>
            <a:ext cx="5567391" cy="1695261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B93E491-8D8C-FD64-BE2E-75D79618029A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D7FAF86D-6846-9FA7-A477-9D9509555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DE7FA9-6B2C-C17C-D106-4B83C319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Powodzenie testu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6013D0A-E5FF-5BF5-81AD-BA34EBF2F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89" y="2272421"/>
            <a:ext cx="9552694" cy="3847722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F84282B-1F7E-DCB6-95B6-DDCC10C18441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83B187AE-5A91-339E-2C3D-B6B1B63B1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8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05746D-B6CD-8DB3-53BA-6592EB11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metody </a:t>
            </a:r>
            <a:r>
              <a:rPr lang="pl-PL" dirty="0" err="1"/>
              <a:t>assert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5043EF-7EED-7A4D-674C-018759C3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Assert.AreEqual</a:t>
            </a:r>
            <a:endParaRPr lang="pl-PL" dirty="0"/>
          </a:p>
          <a:p>
            <a:r>
              <a:rPr lang="pl-PL" dirty="0" err="1"/>
              <a:t>Assert.ThrowsException</a:t>
            </a:r>
            <a:endParaRPr lang="pl-PL" dirty="0"/>
          </a:p>
          <a:p>
            <a:r>
              <a:rPr lang="pl-PL" dirty="0" err="1"/>
              <a:t>Assert.IsTrue</a:t>
            </a:r>
            <a:endParaRPr lang="pl-PL" dirty="0"/>
          </a:p>
          <a:p>
            <a:r>
              <a:rPr lang="pl-PL" dirty="0" err="1"/>
              <a:t>Assert.IsNotNull</a:t>
            </a:r>
            <a:endParaRPr lang="pl-PL" dirty="0"/>
          </a:p>
          <a:p>
            <a:r>
              <a:rPr lang="pl-PL" dirty="0" err="1"/>
              <a:t>Assert.AreSame</a:t>
            </a:r>
            <a:endParaRPr lang="pl-PL" dirty="0"/>
          </a:p>
          <a:p>
            <a:r>
              <a:rPr lang="pl-PL" dirty="0" err="1"/>
              <a:t>Assert.Fail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EFB808C-C529-1114-E00F-B7D8553B1160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6C6F76F9-0075-3582-5FA9-7C027CC8A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5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8CF46B-6B04-0B49-7722-1F52EEAB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7AAC93-7784-CB84-7FB1-537D7AA4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pl-PL" dirty="0"/>
              <a:t>Testy jednostkowe (Unit </a:t>
            </a:r>
            <a:r>
              <a:rPr lang="pl-PL" dirty="0" err="1"/>
              <a:t>Tests</a:t>
            </a:r>
            <a:r>
              <a:rPr lang="pl-PL" dirty="0"/>
              <a:t>) to najbardziej podstawowy typ testów automatycznych, służący testowaniu pojedynczych fragmentów programu zwanych modułami.</a:t>
            </a:r>
          </a:p>
          <a:p>
            <a:pPr marL="0" indent="0">
              <a:buNone/>
            </a:pPr>
            <a:r>
              <a:rPr lang="pl-PL" dirty="0"/>
              <a:t>Testy jednostkowe są pisane przez programistów piszących program.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7CF4B8C-E7AA-65C5-D06A-E8B6A6097B66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07F2A1A-3639-056D-41A9-FE8B56795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B90CDB-BA00-DA05-7DFC-C14A9D44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Cechy testów jednostkowych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E71AD7-63E2-2F20-BE5C-B65F439C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dirty="0"/>
              <a:t>Wykonywane są w izolacji</a:t>
            </a:r>
          </a:p>
          <a:p>
            <a:r>
              <a:rPr lang="pl-PL" dirty="0"/>
              <a:t>Są powtarzalne i niezawodne</a:t>
            </a:r>
          </a:p>
          <a:p>
            <a:r>
              <a:rPr lang="pl-PL" dirty="0"/>
              <a:t>Są szybkie</a:t>
            </a:r>
          </a:p>
          <a:p>
            <a:r>
              <a:rPr lang="pl-PL" dirty="0"/>
              <a:t>Są czytelne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D136B39-C650-0D89-185A-4B1D0396B28F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75C0F9A-E80A-9867-2AC9-85F50F3F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7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603387-2A3D-7DFB-8F7E-4671F358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„AAA”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45FDD9-DA8C-FCDA-5455-E84B9E10E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/>
                </a:solidFill>
              </a:rPr>
              <a:t>Arrange</a:t>
            </a:r>
            <a:r>
              <a:rPr lang="pl-PL" dirty="0"/>
              <a:t> – Przygotowanie testu do wykonania</a:t>
            </a:r>
          </a:p>
          <a:p>
            <a:r>
              <a:rPr lang="pl-PL" dirty="0" err="1">
                <a:solidFill>
                  <a:schemeClr val="accent1"/>
                </a:solidFill>
              </a:rPr>
              <a:t>Act</a:t>
            </a:r>
            <a:r>
              <a:rPr lang="pl-PL" dirty="0"/>
              <a:t> – Wykonanie testu</a:t>
            </a:r>
          </a:p>
          <a:p>
            <a:r>
              <a:rPr lang="pl-PL" dirty="0" err="1">
                <a:solidFill>
                  <a:schemeClr val="accent1"/>
                </a:solidFill>
              </a:rPr>
              <a:t>Assert</a:t>
            </a:r>
            <a:r>
              <a:rPr lang="pl-PL" dirty="0"/>
              <a:t> – Zbadanie wyniku testu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8774861-F4AF-04EC-AB1D-089270DE1774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C611986-0EA2-F5AB-F272-B5856EBD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4B1C6-1DAD-E7C8-C839-34BE1553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Frameworki</a:t>
            </a:r>
            <a:r>
              <a:rPr lang="pl-PL" dirty="0"/>
              <a:t> do testów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D8BE8B-95BF-386C-0FE9-1B2B1C59C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C# (</a:t>
            </a:r>
            <a:r>
              <a:rPr lang="pl-PL" dirty="0" err="1"/>
              <a:t>NUnit</a:t>
            </a:r>
            <a:r>
              <a:rPr lang="pl-PL" dirty="0"/>
              <a:t>, xUnit.net, </a:t>
            </a:r>
            <a:r>
              <a:rPr lang="pl-PL" dirty="0" err="1"/>
              <a:t>MSTest</a:t>
            </a:r>
            <a:r>
              <a:rPr lang="pl-PL" dirty="0"/>
              <a:t>)</a:t>
            </a:r>
          </a:p>
          <a:p>
            <a:r>
              <a:rPr lang="pl-PL" dirty="0"/>
              <a:t>C++ (</a:t>
            </a:r>
            <a:r>
              <a:rPr lang="pl-PL" dirty="0" err="1"/>
              <a:t>CTest</a:t>
            </a:r>
            <a:r>
              <a:rPr lang="pl-PL" dirty="0"/>
              <a:t>, </a:t>
            </a:r>
            <a:r>
              <a:rPr lang="pl-PL" dirty="0" err="1"/>
              <a:t>Boost.Test</a:t>
            </a:r>
            <a:r>
              <a:rPr lang="pl-PL" dirty="0"/>
              <a:t>, Google Test, </a:t>
            </a:r>
            <a:r>
              <a:rPr lang="pl-PL" dirty="0" err="1"/>
              <a:t>MSTest</a:t>
            </a:r>
            <a:r>
              <a:rPr lang="pl-PL" dirty="0"/>
              <a:t>)</a:t>
            </a:r>
          </a:p>
          <a:p>
            <a:r>
              <a:rPr lang="pl-PL" dirty="0"/>
              <a:t>Java (</a:t>
            </a:r>
            <a:r>
              <a:rPr lang="pl-PL" dirty="0" err="1"/>
              <a:t>Selenium</a:t>
            </a:r>
            <a:r>
              <a:rPr lang="pl-PL" dirty="0"/>
              <a:t>, </a:t>
            </a:r>
            <a:r>
              <a:rPr lang="pl-PL" dirty="0" err="1"/>
              <a:t>Serenity</a:t>
            </a:r>
            <a:r>
              <a:rPr lang="pl-PL" dirty="0"/>
              <a:t>, </a:t>
            </a:r>
            <a:r>
              <a:rPr lang="pl-PL" dirty="0" err="1"/>
              <a:t>JUnit</a:t>
            </a:r>
            <a:r>
              <a:rPr lang="pl-PL" dirty="0"/>
              <a:t>, </a:t>
            </a:r>
            <a:r>
              <a:rPr lang="pl-PL" dirty="0" err="1"/>
              <a:t>TestNG</a:t>
            </a:r>
            <a:r>
              <a:rPr lang="pl-PL" dirty="0"/>
              <a:t>)</a:t>
            </a:r>
          </a:p>
          <a:p>
            <a:r>
              <a:rPr lang="pl-PL" dirty="0" err="1"/>
              <a:t>Python</a:t>
            </a:r>
            <a:r>
              <a:rPr lang="pl-PL" dirty="0"/>
              <a:t> (</a:t>
            </a:r>
            <a:r>
              <a:rPr lang="pl-PL" dirty="0" err="1"/>
              <a:t>PyTest</a:t>
            </a:r>
            <a:r>
              <a:rPr lang="pl-PL" dirty="0"/>
              <a:t>, </a:t>
            </a:r>
            <a:r>
              <a:rPr lang="pl-PL" dirty="0" err="1"/>
              <a:t>unittest</a:t>
            </a:r>
            <a:r>
              <a:rPr lang="pl-PL" dirty="0"/>
              <a:t>, </a:t>
            </a:r>
            <a:r>
              <a:rPr lang="pl-PL" dirty="0" err="1"/>
              <a:t>DocTest</a:t>
            </a:r>
            <a:r>
              <a:rPr lang="pl-PL" dirty="0"/>
              <a:t>)</a:t>
            </a:r>
          </a:p>
          <a:p>
            <a:r>
              <a:rPr lang="pl-PL" dirty="0"/>
              <a:t>Kotlin (</a:t>
            </a:r>
            <a:r>
              <a:rPr lang="pl-PL" dirty="0" err="1"/>
              <a:t>Kotest</a:t>
            </a:r>
            <a:r>
              <a:rPr lang="pl-PL" dirty="0"/>
              <a:t>, </a:t>
            </a:r>
            <a:r>
              <a:rPr lang="pl-PL" dirty="0" err="1"/>
              <a:t>Spek</a:t>
            </a:r>
            <a:r>
              <a:rPr lang="pl-PL" dirty="0"/>
              <a:t>, </a:t>
            </a:r>
            <a:r>
              <a:rPr lang="pl-PL" dirty="0" err="1"/>
              <a:t>JUnit</a:t>
            </a:r>
            <a:r>
              <a:rPr lang="pl-PL" dirty="0"/>
              <a:t>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E9D0CC8-CAA9-A806-6B65-B4AC5A1EA2C2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CFD3459-51A1-1F59-98C2-262706A5D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9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AD222D-8BC9-231B-72CD-F7D6EC93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Klasa kalkulatora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22689CC-C966-5475-4E54-9F24662E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64898"/>
            <a:ext cx="3774619" cy="3883502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6AF72753-3235-1CDA-858C-DCAEC317A227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D7F0B297-CE05-0EEE-4629-14539D28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0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2F6B0-5B94-31E2-54AB-E0BD68A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Tworzenie projektu testów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42B1354-65C2-1ED8-08E7-CEE3C030C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39155"/>
            <a:ext cx="7153989" cy="3808491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35A3F50-3026-BBCE-834D-7688C6E56A26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83545550-DCDA-4E4E-3496-53FFD9FEA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5DF528-A845-30BF-2DCD-54E34439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Klasa testowa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749DAC2-0470-0F36-8A91-5545B4900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23792"/>
            <a:ext cx="4127704" cy="4127704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FC0D0BD-4ECC-E685-85A6-7BE972B4477D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F1675147-9D7C-936C-8085-53F184B51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5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A1CAD2-B647-99CA-3BEE-5C5D34DB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Eksplorator Testów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30B59EF-ACFC-EB5D-4F37-2C380B589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5" y="2667000"/>
            <a:ext cx="9380315" cy="3124200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74CA42E-3100-028B-174D-7DE99E8B4DAC}"/>
              </a:ext>
            </a:extLst>
          </p:cNvPr>
          <p:cNvSpPr txBox="1"/>
          <p:nvPr/>
        </p:nvSpPr>
        <p:spPr>
          <a:xfrm>
            <a:off x="5604094" y="6519446"/>
            <a:ext cx="65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Zaawansowane techniki programowania / Kacper Węgrzynowski 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C51B862D-98BE-3268-5559-5A74BA825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5" y="0"/>
            <a:ext cx="3192855" cy="12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2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Siatka</Template>
  <TotalTime>1033</TotalTime>
  <Words>253</Words>
  <Application>Microsoft Office PowerPoint</Application>
  <PresentationFormat>Panoramiczny</PresentationFormat>
  <Paragraphs>48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Siatka</vt:lpstr>
      <vt:lpstr>Testy Jednostkowe</vt:lpstr>
      <vt:lpstr>Wprowadzenie</vt:lpstr>
      <vt:lpstr>Cechy testów jednostkowych</vt:lpstr>
      <vt:lpstr>Zasada „AAA”</vt:lpstr>
      <vt:lpstr>Frameworki do testów</vt:lpstr>
      <vt:lpstr>Przykład: Klasa kalkulatora</vt:lpstr>
      <vt:lpstr>Przykład: Tworzenie projektu testów</vt:lpstr>
      <vt:lpstr>Przykład: Klasa testowa </vt:lpstr>
      <vt:lpstr>Przykład: Eksplorator Testów</vt:lpstr>
      <vt:lpstr>Przykład: Niepowodzenie testu</vt:lpstr>
      <vt:lpstr>Przykład: testy danej metody</vt:lpstr>
      <vt:lpstr>Przykład: Powodzenie testu</vt:lpstr>
      <vt:lpstr>Przykładowe metody assert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</dc:title>
  <dc:creator>Kacper Węgrzynowski</dc:creator>
  <cp:lastModifiedBy>Kacper Węgrzynowski</cp:lastModifiedBy>
  <cp:revision>8</cp:revision>
  <dcterms:created xsi:type="dcterms:W3CDTF">2022-11-24T12:12:21Z</dcterms:created>
  <dcterms:modified xsi:type="dcterms:W3CDTF">2022-12-16T07:19:17Z</dcterms:modified>
</cp:coreProperties>
</file>