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9" r:id="rId4"/>
    <p:sldId id="260" r:id="rId5"/>
    <p:sldId id="257" r:id="rId6"/>
    <p:sldId id="258" r:id="rId7"/>
    <p:sldId id="261" r:id="rId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B5FFC-2974-4AB4-9ABF-A87A6F08DC3D}" v="107" dt="2022-11-24T16:59:22.267"/>
    <p1510:client id="{9B7AC77F-33B3-C5EE-C85E-C0C5F89EC96D}" v="169" dt="2022-12-08T20:41:57.624"/>
    <p1510:client id="{E64A99DA-3A38-E95F-A7A6-307FA6319495}" v="134" dt="2022-12-07T18:30:51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6920F0E-46F7-4E16-AEE2-86D60C90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72B828-8F97-475E-B51D-1F08C5471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311-59F3-4F8E-8B5F-34364BDD8452}" type="datetime1">
              <a:rPr lang="pl-PL" smtClean="0"/>
              <a:t>08.12.2022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628830-A933-451F-A767-CE44A7E45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80A95D-B451-4663-8D99-5C5C6E761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A1F9-E1DC-4870-A7B8-2A8E1C1196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20AC-0DE7-4941-8B77-B54707CF0D7E}" type="datetime1">
              <a:rPr lang="pl-PL" smtClean="0"/>
              <a:pPr/>
              <a:t>08.12.2022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23848-DD78-4DCA-B8A2-B60153D07F6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98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5EB0C-446C-47AA-A14B-F086C6994593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1783-9710-44AC-B6AE-B168CA5A9BB1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8E59C-DA21-451B-AE2E-5F35B3A491DF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2BEDC-6AC9-4395-8696-DE661345E8EA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5F55-D8B6-40F8-97C1-90A5D2E3DD78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7D2E3-7CA7-4684-9159-438660326B58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4BA0A-6679-4634-B983-A10EF05C7CC3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FAB7-404B-4EEE-ACE4-C388028A9688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38FA2-A4AC-4C11-A047-CBBF247C5D81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20F22-952A-401A-B807-A53836ED08B8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31B16C-5992-4FEE-A984-C59B4C8C045B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7D7A7-A5DD-42C2-A317-45EA5ACFDAA6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5B3A-3185-49DD-88B2-6BC971630033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39FD8-7017-4517-B835-3E3E65075EDC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6CFA6-6FA1-4AAB-95FB-A27B5D34D93B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88164-A012-40AD-9DFC-ED2754110823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E56B0EC-C1F0-4CCD-9692-2285687DB711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D27110-8AC1-4DC9-9373-45604EBA8C0E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4481" y="1931"/>
            <a:ext cx="12196854" cy="68560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problemy programistyczne w kontekście obiektowym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5F9531-A09B-BF56-09D6-62C8C6F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 to programowanie obiektowe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8D961D-0F76-9DAD-1206-98DC6352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42" y="2666999"/>
            <a:ext cx="10860793" cy="3124201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Programowanie obiektowe paradygmat programowania opierający się na obiektach. Dane przechowywane są w nim w formie pól (określanych też jako atrybuty lub właściwości) a kod przechowywany jest w formie metod.</a:t>
            </a:r>
          </a:p>
        </p:txBody>
      </p:sp>
    </p:spTree>
    <p:extLst>
      <p:ext uri="{BB962C8B-B14F-4D97-AF65-F5344CB8AC3E}">
        <p14:creationId xmlns:p14="http://schemas.microsoft.com/office/powerpoint/2010/main" val="2563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Zalety podejścia obiektowego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Czytelny kod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Modularność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Skalarność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Łatwe zarządzanie dużym projektem</a:t>
            </a:r>
          </a:p>
        </p:txBody>
      </p:sp>
    </p:spTree>
    <p:extLst>
      <p:ext uri="{BB962C8B-B14F-4D97-AF65-F5344CB8AC3E}">
        <p14:creationId xmlns:p14="http://schemas.microsoft.com/office/powerpoint/2010/main" val="385863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7E5448-1A55-FD5B-AC33-64F27917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Cechy charakterystyczne dla programowania obiektowego</a:t>
            </a:r>
            <a:endParaRPr lang="pl-PL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33E9954E-29DC-9BF3-8DA9-4509E8ABD335}"/>
              </a:ext>
            </a:extLst>
          </p:cNvPr>
          <p:cNvSpPr txBox="1">
            <a:spLocks/>
          </p:cNvSpPr>
          <p:nvPr/>
        </p:nvSpPr>
        <p:spPr>
          <a:xfrm>
            <a:off x="1139484" y="2549323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Abstrakcja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Hermetyzacja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Polimorfizm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Dziedziczenie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5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299"/>
            <a:ext cx="9905998" cy="1905000"/>
          </a:xfrm>
        </p:spPr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 rozwiązania problemu w sposób obiektowy</a:t>
            </a:r>
            <a:endParaRPr lang="pl-PL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8B67B07-68E9-0F34-A1C6-27C4E1C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7" y="2734771"/>
            <a:ext cx="5164239" cy="1195547"/>
          </a:xfrm>
          <a:prstGeom prst="rect">
            <a:avLst/>
          </a:prstGeom>
        </p:spPr>
      </p:pic>
      <p:pic>
        <p:nvPicPr>
          <p:cNvPr id="5" name="Obraz 5" descr="Obraz zawierający tekst, urządzenie&#10;&#10;Opis wygenerowany automatycznie">
            <a:extLst>
              <a:ext uri="{FF2B5EF4-FFF2-40B4-BE49-F238E27FC236}">
                <a16:creationId xmlns:a16="http://schemas.microsoft.com/office/drawing/2014/main" id="{D386C8C5-DFEF-857D-269B-C0CD95AE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16" y="2731252"/>
            <a:ext cx="5038844" cy="118329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C2D18F5-95B1-37AC-1DDA-5EEDBB68B36A}"/>
              </a:ext>
            </a:extLst>
          </p:cNvPr>
          <p:cNvSpPr txBox="1"/>
          <p:nvPr/>
        </p:nvSpPr>
        <p:spPr>
          <a:xfrm>
            <a:off x="270076" y="4031848"/>
            <a:ext cx="4784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Strukturalny C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4EB810-1C30-0A95-E492-4E1E35732F0C}"/>
              </a:ext>
            </a:extLst>
          </p:cNvPr>
          <p:cNvSpPr txBox="1"/>
          <p:nvPr/>
        </p:nvSpPr>
        <p:spPr>
          <a:xfrm>
            <a:off x="6761544" y="4060784"/>
            <a:ext cx="4784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Obiektowy C#</a:t>
            </a:r>
          </a:p>
        </p:txBody>
      </p:sp>
    </p:spTree>
    <p:extLst>
      <p:ext uri="{BB962C8B-B14F-4D97-AF65-F5344CB8AC3E}">
        <p14:creationId xmlns:p14="http://schemas.microsoft.com/office/powerpoint/2010/main" val="9663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Przykłady Języków bazujących na podejściu obiektowym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C#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</a:t>
            </a:r>
          </a:p>
          <a:p>
            <a:pPr>
              <a:buClr>
                <a:srgbClr val="FFFFFF"/>
              </a:buClr>
            </a:pPr>
            <a:r>
              <a:rPr lang="pl-PL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endParaRPr lang="pl-PL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65356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BD555-F91A-1977-2DAE-82462E9C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3287"/>
            <a:ext cx="9905998" cy="1905000"/>
          </a:xfrm>
        </p:spPr>
        <p:txBody>
          <a:bodyPr/>
          <a:lstStyle/>
          <a:p>
            <a:pPr algn="ctr"/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87795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Panoramiczny</PresentationFormat>
  <Slides>7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Siatka</vt:lpstr>
      <vt:lpstr>problemy programistyczne w kontekście obiektowym</vt:lpstr>
      <vt:lpstr>Co to programowanie obiektowe</vt:lpstr>
      <vt:lpstr>Zalety podejścia obiektowego</vt:lpstr>
      <vt:lpstr>Cechy charakterystyczne dla programowania obiektowego</vt:lpstr>
      <vt:lpstr>Przykład rozwiązania problemu w sposób obiektowy</vt:lpstr>
      <vt:lpstr>Przykłady Języków bazujących na podejściu obiektowym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33</cp:revision>
  <dcterms:created xsi:type="dcterms:W3CDTF">2022-11-24T16:20:21Z</dcterms:created>
  <dcterms:modified xsi:type="dcterms:W3CDTF">2022-12-08T20:42:19Z</dcterms:modified>
</cp:coreProperties>
</file>