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65" r:id="rId4"/>
    <p:sldId id="268" r:id="rId5"/>
    <p:sldId id="269" r:id="rId6"/>
    <p:sldId id="267" r:id="rId7"/>
    <p:sldId id="270" r:id="rId8"/>
    <p:sldId id="266" r:id="rId9"/>
    <p:sldId id="264" r:id="rId10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Kowalski" userId="178edd39374db964" providerId="LiveId" clId="{52B78D96-4DBE-4D50-A71C-C7AA807E2802}"/>
    <pc:docChg chg="undo custSel addSld delSld modSld">
      <pc:chgData name="Marcin Kowalski" userId="178edd39374db964" providerId="LiveId" clId="{52B78D96-4DBE-4D50-A71C-C7AA807E2802}" dt="2022-12-02T17:09:49.707" v="53"/>
      <pc:docMkLst>
        <pc:docMk/>
      </pc:docMkLst>
      <pc:sldChg chg="addSp delSp modSp mod modClrScheme chgLayout">
        <pc:chgData name="Marcin Kowalski" userId="178edd39374db964" providerId="LiveId" clId="{52B78D96-4DBE-4D50-A71C-C7AA807E2802}" dt="2022-12-02T17:08:03.565" v="42" actId="1076"/>
        <pc:sldMkLst>
          <pc:docMk/>
          <pc:sldMk cId="3984617762" sldId="257"/>
        </pc:sldMkLst>
        <pc:spChg chg="mod">
          <ac:chgData name="Marcin Kowalski" userId="178edd39374db964" providerId="LiveId" clId="{52B78D96-4DBE-4D50-A71C-C7AA807E2802}" dt="2022-12-02T17:03:39.246" v="33" actId="26606"/>
          <ac:spMkLst>
            <pc:docMk/>
            <pc:sldMk cId="3984617762" sldId="257"/>
            <ac:spMk id="2" creationId="{00000000-0000-0000-0000-000000000000}"/>
          </ac:spMkLst>
        </pc:spChg>
        <pc:spChg chg="mod ord">
          <ac:chgData name="Marcin Kowalski" userId="178edd39374db964" providerId="LiveId" clId="{52B78D96-4DBE-4D50-A71C-C7AA807E2802}" dt="2022-12-02T17:03:39.246" v="33" actId="26606"/>
          <ac:spMkLst>
            <pc:docMk/>
            <pc:sldMk cId="3984617762" sldId="257"/>
            <ac:spMk id="3" creationId="{00000000-0000-0000-0000-000000000000}"/>
          </ac:spMkLst>
        </pc:spChg>
        <pc:spChg chg="add del mod">
          <ac:chgData name="Marcin Kowalski" userId="178edd39374db964" providerId="LiveId" clId="{52B78D96-4DBE-4D50-A71C-C7AA807E2802}" dt="2022-12-02T17:03:39.243" v="32" actId="26606"/>
          <ac:spMkLst>
            <pc:docMk/>
            <pc:sldMk cId="3984617762" sldId="257"/>
            <ac:spMk id="1031" creationId="{55990942-F63D-EB61-3072-85D5CA262540}"/>
          </ac:spMkLst>
        </pc:spChg>
        <pc:spChg chg="add del mod">
          <ac:chgData name="Marcin Kowalski" userId="178edd39374db964" providerId="LiveId" clId="{52B78D96-4DBE-4D50-A71C-C7AA807E2802}" dt="2022-12-02T17:03:39.243" v="32" actId="26606"/>
          <ac:spMkLst>
            <pc:docMk/>
            <pc:sldMk cId="3984617762" sldId="257"/>
            <ac:spMk id="1033" creationId="{8BE75F80-4B7A-CAEE-2B05-FF9FE53FF229}"/>
          </ac:spMkLst>
        </pc:spChg>
        <pc:graphicFrameChg chg="add mod">
          <ac:chgData name="Marcin Kowalski" userId="178edd39374db964" providerId="LiveId" clId="{52B78D96-4DBE-4D50-A71C-C7AA807E2802}" dt="2022-12-02T17:08:03.565" v="42" actId="1076"/>
          <ac:graphicFrameMkLst>
            <pc:docMk/>
            <pc:sldMk cId="3984617762" sldId="257"/>
            <ac:graphicFrameMk id="4" creationId="{A0595980-7B00-D9B2-4F74-4462F172DB12}"/>
          </ac:graphicFrameMkLst>
        </pc:graphicFrameChg>
        <pc:picChg chg="add del mod">
          <ac:chgData name="Marcin Kowalski" userId="178edd39374db964" providerId="LiveId" clId="{52B78D96-4DBE-4D50-A71C-C7AA807E2802}" dt="2022-12-02T17:04:23.404" v="35" actId="478"/>
          <ac:picMkLst>
            <pc:docMk/>
            <pc:sldMk cId="3984617762" sldId="257"/>
            <ac:picMk id="1026" creationId="{D8164DF2-F391-E9DA-3EFE-019D16D5C582}"/>
          </ac:picMkLst>
        </pc:picChg>
        <pc:picChg chg="add del mod">
          <ac:chgData name="Marcin Kowalski" userId="178edd39374db964" providerId="LiveId" clId="{52B78D96-4DBE-4D50-A71C-C7AA807E2802}" dt="2022-12-02T17:07:55.017" v="39" actId="478"/>
          <ac:picMkLst>
            <pc:docMk/>
            <pc:sldMk cId="3984617762" sldId="257"/>
            <ac:picMk id="1028" creationId="{21FB8D24-CAE4-F563-E2FD-3F15151D8A50}"/>
          </ac:picMkLst>
        </pc:picChg>
      </pc:sldChg>
      <pc:sldChg chg="modSp mod">
        <pc:chgData name="Marcin Kowalski" userId="178edd39374db964" providerId="LiveId" clId="{52B78D96-4DBE-4D50-A71C-C7AA807E2802}" dt="2022-12-02T17:09:49.707" v="53"/>
        <pc:sldMkLst>
          <pc:docMk/>
          <pc:sldMk cId="1476019738" sldId="262"/>
        </pc:sldMkLst>
        <pc:spChg chg="mod">
          <ac:chgData name="Marcin Kowalski" userId="178edd39374db964" providerId="LiveId" clId="{52B78D96-4DBE-4D50-A71C-C7AA807E2802}" dt="2022-12-02T17:09:49.707" v="53"/>
          <ac:spMkLst>
            <pc:docMk/>
            <pc:sldMk cId="1476019738" sldId="262"/>
            <ac:spMk id="4" creationId="{AC87FB59-F3BA-7EA6-2198-F301B91978E4}"/>
          </ac:spMkLst>
        </pc:spChg>
      </pc:sldChg>
      <pc:sldChg chg="modSp add del mod">
        <pc:chgData name="Marcin Kowalski" userId="178edd39374db964" providerId="LiveId" clId="{52B78D96-4DBE-4D50-A71C-C7AA807E2802}" dt="2022-12-02T17:08:35.012" v="43" actId="47"/>
        <pc:sldMkLst>
          <pc:docMk/>
          <pc:sldMk cId="1168163949" sldId="265"/>
        </pc:sldMkLst>
        <pc:spChg chg="mod">
          <ac:chgData name="Marcin Kowalski" userId="178edd39374db964" providerId="LiveId" clId="{52B78D96-4DBE-4D50-A71C-C7AA807E2802}" dt="2022-12-02T15:50:55.496" v="12" actId="20577"/>
          <ac:spMkLst>
            <pc:docMk/>
            <pc:sldMk cId="1168163949" sldId="265"/>
            <ac:spMk id="2" creationId="{00000000-0000-0000-0000-000000000000}"/>
          </ac:spMkLst>
        </pc:spChg>
      </pc:sldChg>
    </pc:docChg>
  </pc:docChgLst>
  <pc:docChgLst>
    <pc:chgData name="Marcin Kowalski" userId="178edd39374db964" providerId="LiveId" clId="{E2CE7F14-F837-4086-B4C6-456164CFFF15}"/>
    <pc:docChg chg="undo custSel addSld delSld modSld sldOrd">
      <pc:chgData name="Marcin Kowalski" userId="178edd39374db964" providerId="LiveId" clId="{E2CE7F14-F837-4086-B4C6-456164CFFF15}" dt="2022-12-09T13:24:13.119" v="480" actId="20577"/>
      <pc:docMkLst>
        <pc:docMk/>
      </pc:docMkLst>
      <pc:sldChg chg="modSp mod ord">
        <pc:chgData name="Marcin Kowalski" userId="178edd39374db964" providerId="LiveId" clId="{E2CE7F14-F837-4086-B4C6-456164CFFF15}" dt="2022-12-09T13:24:01.356" v="478" actId="20577"/>
        <pc:sldMkLst>
          <pc:docMk/>
          <pc:sldMk cId="3984617762" sldId="257"/>
        </pc:sldMkLst>
        <pc:spChg chg="mod">
          <ac:chgData name="Marcin Kowalski" userId="178edd39374db964" providerId="LiveId" clId="{E2CE7F14-F837-4086-B4C6-456164CFFF15}" dt="2022-12-08T22:52:54.983" v="298" actId="20577"/>
          <ac:spMkLst>
            <pc:docMk/>
            <pc:sldMk cId="3984617762" sldId="257"/>
            <ac:spMk id="2" creationId="{00000000-0000-0000-0000-000000000000}"/>
          </ac:spMkLst>
        </pc:spChg>
        <pc:spChg chg="mod">
          <ac:chgData name="Marcin Kowalski" userId="178edd39374db964" providerId="LiveId" clId="{E2CE7F14-F837-4086-B4C6-456164CFFF15}" dt="2022-12-09T13:24:01.356" v="478" actId="20577"/>
          <ac:spMkLst>
            <pc:docMk/>
            <pc:sldMk cId="3984617762" sldId="257"/>
            <ac:spMk id="3" creationId="{00000000-0000-0000-0000-000000000000}"/>
          </ac:spMkLst>
        </pc:spChg>
      </pc:sldChg>
      <pc:sldChg chg="modSp del mod">
        <pc:chgData name="Marcin Kowalski" userId="178edd39374db964" providerId="LiveId" clId="{E2CE7F14-F837-4086-B4C6-456164CFFF15}" dt="2022-12-09T12:24:28.240" v="447" actId="47"/>
        <pc:sldMkLst>
          <pc:docMk/>
          <pc:sldMk cId="1476019738" sldId="262"/>
        </pc:sldMkLst>
        <pc:spChg chg="mod">
          <ac:chgData name="Marcin Kowalski" userId="178edd39374db964" providerId="LiveId" clId="{E2CE7F14-F837-4086-B4C6-456164CFFF15}" dt="2022-12-08T22:43:32.550" v="203" actId="20577"/>
          <ac:spMkLst>
            <pc:docMk/>
            <pc:sldMk cId="1476019738" sldId="262"/>
            <ac:spMk id="4" creationId="{AC87FB59-F3BA-7EA6-2198-F301B91978E4}"/>
          </ac:spMkLst>
        </pc:spChg>
      </pc:sldChg>
      <pc:sldChg chg="delSp modSp del mod">
        <pc:chgData name="Marcin Kowalski" userId="178edd39374db964" providerId="LiveId" clId="{E2CE7F14-F837-4086-B4C6-456164CFFF15}" dt="2022-12-08T22:41:59.721" v="201" actId="47"/>
        <pc:sldMkLst>
          <pc:docMk/>
          <pc:sldMk cId="4112112865" sldId="263"/>
        </pc:sldMkLst>
        <pc:spChg chg="mod">
          <ac:chgData name="Marcin Kowalski" userId="178edd39374db964" providerId="LiveId" clId="{E2CE7F14-F837-4086-B4C6-456164CFFF15}" dt="2022-12-08T22:41:48.464" v="200" actId="1076"/>
          <ac:spMkLst>
            <pc:docMk/>
            <pc:sldMk cId="4112112865" sldId="263"/>
            <ac:spMk id="2" creationId="{8E392867-9C00-633E-7D5F-A09E879E6066}"/>
          </ac:spMkLst>
        </pc:spChg>
        <pc:spChg chg="del">
          <ac:chgData name="Marcin Kowalski" userId="178edd39374db964" providerId="LiveId" clId="{E2CE7F14-F837-4086-B4C6-456164CFFF15}" dt="2022-12-08T22:41:44.766" v="199" actId="478"/>
          <ac:spMkLst>
            <pc:docMk/>
            <pc:sldMk cId="4112112865" sldId="263"/>
            <ac:spMk id="3" creationId="{91714D40-D172-98F4-8F5D-ED58B56114A4}"/>
          </ac:spMkLst>
        </pc:spChg>
      </pc:sldChg>
      <pc:sldChg chg="modSp new mod ord">
        <pc:chgData name="Marcin Kowalski" userId="178edd39374db964" providerId="LiveId" clId="{E2CE7F14-F837-4086-B4C6-456164CFFF15}" dt="2022-12-09T13:24:13.119" v="480" actId="20577"/>
        <pc:sldMkLst>
          <pc:docMk/>
          <pc:sldMk cId="229441118" sldId="265"/>
        </pc:sldMkLst>
        <pc:spChg chg="mod">
          <ac:chgData name="Marcin Kowalski" userId="178edd39374db964" providerId="LiveId" clId="{E2CE7F14-F837-4086-B4C6-456164CFFF15}" dt="2022-12-08T21:39:38.840" v="27" actId="20577"/>
          <ac:spMkLst>
            <pc:docMk/>
            <pc:sldMk cId="229441118" sldId="265"/>
            <ac:spMk id="2" creationId="{274A7E54-0D53-6E87-EFAD-4343C3D4CC51}"/>
          </ac:spMkLst>
        </pc:spChg>
        <pc:spChg chg="mod">
          <ac:chgData name="Marcin Kowalski" userId="178edd39374db964" providerId="LiveId" clId="{E2CE7F14-F837-4086-B4C6-456164CFFF15}" dt="2022-12-09T13:24:13.119" v="480" actId="20577"/>
          <ac:spMkLst>
            <pc:docMk/>
            <pc:sldMk cId="229441118" sldId="265"/>
            <ac:spMk id="3" creationId="{630E54FB-D404-1A4A-6392-1D9EF622CA77}"/>
          </ac:spMkLst>
        </pc:spChg>
      </pc:sldChg>
      <pc:sldChg chg="modSp new mod">
        <pc:chgData name="Marcin Kowalski" userId="178edd39374db964" providerId="LiveId" clId="{E2CE7F14-F837-4086-B4C6-456164CFFF15}" dt="2022-12-08T22:40:38.698" v="188"/>
        <pc:sldMkLst>
          <pc:docMk/>
          <pc:sldMk cId="4127743925" sldId="266"/>
        </pc:sldMkLst>
        <pc:spChg chg="mod">
          <ac:chgData name="Marcin Kowalski" userId="178edd39374db964" providerId="LiveId" clId="{E2CE7F14-F837-4086-B4C6-456164CFFF15}" dt="2022-12-08T22:40:06.768" v="179" actId="20577"/>
          <ac:spMkLst>
            <pc:docMk/>
            <pc:sldMk cId="4127743925" sldId="266"/>
            <ac:spMk id="2" creationId="{EEC63AE0-9878-68AE-6339-ED3116DB4105}"/>
          </ac:spMkLst>
        </pc:spChg>
        <pc:spChg chg="mod">
          <ac:chgData name="Marcin Kowalski" userId="178edd39374db964" providerId="LiveId" clId="{E2CE7F14-F837-4086-B4C6-456164CFFF15}" dt="2022-12-08T22:40:38.698" v="188"/>
          <ac:spMkLst>
            <pc:docMk/>
            <pc:sldMk cId="4127743925" sldId="266"/>
            <ac:spMk id="3" creationId="{52CEE514-82D1-5E99-1315-9E2E1FD38048}"/>
          </ac:spMkLst>
        </pc:spChg>
      </pc:sldChg>
      <pc:sldChg chg="addSp delSp modSp new mod">
        <pc:chgData name="Marcin Kowalski" userId="178edd39374db964" providerId="LiveId" clId="{E2CE7F14-F837-4086-B4C6-456164CFFF15}" dt="2022-12-09T12:23:16.285" v="439" actId="1076"/>
        <pc:sldMkLst>
          <pc:docMk/>
          <pc:sldMk cId="1062117154" sldId="267"/>
        </pc:sldMkLst>
        <pc:spChg chg="mod">
          <ac:chgData name="Marcin Kowalski" userId="178edd39374db964" providerId="LiveId" clId="{E2CE7F14-F837-4086-B4C6-456164CFFF15}" dt="2022-12-09T12:23:16.285" v="439" actId="1076"/>
          <ac:spMkLst>
            <pc:docMk/>
            <pc:sldMk cId="1062117154" sldId="267"/>
            <ac:spMk id="2" creationId="{364FB505-6974-4722-7F1B-24E5EE81E408}"/>
          </ac:spMkLst>
        </pc:spChg>
        <pc:spChg chg="del">
          <ac:chgData name="Marcin Kowalski" userId="178edd39374db964" providerId="LiveId" clId="{E2CE7F14-F837-4086-B4C6-456164CFFF15}" dt="2022-12-09T12:17:11.999" v="427" actId="478"/>
          <ac:spMkLst>
            <pc:docMk/>
            <pc:sldMk cId="1062117154" sldId="267"/>
            <ac:spMk id="3" creationId="{5D4E1399-3DFC-0344-1191-B36D72CCADA9}"/>
          </ac:spMkLst>
        </pc:spChg>
        <pc:picChg chg="add del mod">
          <ac:chgData name="Marcin Kowalski" userId="178edd39374db964" providerId="LiveId" clId="{E2CE7F14-F837-4086-B4C6-456164CFFF15}" dt="2022-12-09T12:22:43.102" v="434" actId="478"/>
          <ac:picMkLst>
            <pc:docMk/>
            <pc:sldMk cId="1062117154" sldId="267"/>
            <ac:picMk id="5" creationId="{EC8A2019-3201-D515-69F6-B260710F6C06}"/>
          </ac:picMkLst>
        </pc:picChg>
        <pc:picChg chg="add mod">
          <ac:chgData name="Marcin Kowalski" userId="178edd39374db964" providerId="LiveId" clId="{E2CE7F14-F837-4086-B4C6-456164CFFF15}" dt="2022-12-09T12:23:09.144" v="438" actId="14100"/>
          <ac:picMkLst>
            <pc:docMk/>
            <pc:sldMk cId="1062117154" sldId="267"/>
            <ac:picMk id="7" creationId="{EE263A22-A02D-DC45-043B-5579AC04185E}"/>
          </ac:picMkLst>
        </pc:picChg>
      </pc:sldChg>
      <pc:sldChg chg="addSp delSp modSp new mod ord">
        <pc:chgData name="Marcin Kowalski" userId="178edd39374db964" providerId="LiveId" clId="{E2CE7F14-F837-4086-B4C6-456164CFFF15}" dt="2022-12-09T12:38:25.965" v="453"/>
        <pc:sldMkLst>
          <pc:docMk/>
          <pc:sldMk cId="1034767516" sldId="268"/>
        </pc:sldMkLst>
        <pc:spChg chg="mod">
          <ac:chgData name="Marcin Kowalski" userId="178edd39374db964" providerId="LiveId" clId="{E2CE7F14-F837-4086-B4C6-456164CFFF15}" dt="2022-12-08T23:11:55.072" v="400" actId="20577"/>
          <ac:spMkLst>
            <pc:docMk/>
            <pc:sldMk cId="1034767516" sldId="268"/>
            <ac:spMk id="2" creationId="{1C0016D6-F732-BB78-6C80-217BC0967AA3}"/>
          </ac:spMkLst>
        </pc:spChg>
        <pc:spChg chg="del">
          <ac:chgData name="Marcin Kowalski" userId="178edd39374db964" providerId="LiveId" clId="{E2CE7F14-F837-4086-B4C6-456164CFFF15}" dt="2022-12-08T22:58:21.868" v="301" actId="22"/>
          <ac:spMkLst>
            <pc:docMk/>
            <pc:sldMk cId="1034767516" sldId="268"/>
            <ac:spMk id="3" creationId="{09E6C06D-D228-5695-4183-B038C3AAE370}"/>
          </ac:spMkLst>
        </pc:spChg>
        <pc:spChg chg="add del">
          <ac:chgData name="Marcin Kowalski" userId="178edd39374db964" providerId="LiveId" clId="{E2CE7F14-F837-4086-B4C6-456164CFFF15}" dt="2022-12-08T22:59:23.960" v="318" actId="478"/>
          <ac:spMkLst>
            <pc:docMk/>
            <pc:sldMk cId="1034767516" sldId="268"/>
            <ac:spMk id="4" creationId="{53B6C17C-0C2E-AAE4-4E6A-6A46E49AF4D5}"/>
          </ac:spMkLst>
        </pc:spChg>
        <pc:spChg chg="add del mod">
          <ac:chgData name="Marcin Kowalski" userId="178edd39374db964" providerId="LiveId" clId="{E2CE7F14-F837-4086-B4C6-456164CFFF15}" dt="2022-12-08T23:01:30.459" v="331" actId="478"/>
          <ac:spMkLst>
            <pc:docMk/>
            <pc:sldMk cId="1034767516" sldId="268"/>
            <ac:spMk id="14" creationId="{B76926DF-79B4-3A72-221C-884F9C5DD303}"/>
          </ac:spMkLst>
        </pc:spChg>
        <pc:picChg chg="add del mod ord">
          <ac:chgData name="Marcin Kowalski" userId="178edd39374db964" providerId="LiveId" clId="{E2CE7F14-F837-4086-B4C6-456164CFFF15}" dt="2022-12-08T23:01:19.236" v="326" actId="478"/>
          <ac:picMkLst>
            <pc:docMk/>
            <pc:sldMk cId="1034767516" sldId="268"/>
            <ac:picMk id="6" creationId="{1F87B9E4-D84A-C032-DE9E-4F0144239DBA}"/>
          </ac:picMkLst>
        </pc:picChg>
        <pc:picChg chg="add del mod ord">
          <ac:chgData name="Marcin Kowalski" userId="178edd39374db964" providerId="LiveId" clId="{E2CE7F14-F837-4086-B4C6-456164CFFF15}" dt="2022-12-08T22:58:53.809" v="303" actId="22"/>
          <ac:picMkLst>
            <pc:docMk/>
            <pc:sldMk cId="1034767516" sldId="268"/>
            <ac:picMk id="8" creationId="{E84B4A4D-7841-592F-DA27-A0F5D6F0DD3E}"/>
          </ac:picMkLst>
        </pc:picChg>
        <pc:picChg chg="add del mod">
          <ac:chgData name="Marcin Kowalski" userId="178edd39374db964" providerId="LiveId" clId="{E2CE7F14-F837-4086-B4C6-456164CFFF15}" dt="2022-12-08T23:02:03.410" v="344" actId="478"/>
          <ac:picMkLst>
            <pc:docMk/>
            <pc:sldMk cId="1034767516" sldId="268"/>
            <ac:picMk id="10" creationId="{80ECE233-C382-83A1-C4FC-D1CB9ACE6A79}"/>
          </ac:picMkLst>
        </pc:picChg>
        <pc:picChg chg="add del mod">
          <ac:chgData name="Marcin Kowalski" userId="178edd39374db964" providerId="LiveId" clId="{E2CE7F14-F837-4086-B4C6-456164CFFF15}" dt="2022-12-08T23:01:28.256" v="330" actId="478"/>
          <ac:picMkLst>
            <pc:docMk/>
            <pc:sldMk cId="1034767516" sldId="268"/>
            <ac:picMk id="12" creationId="{BF06A850-8300-0D9E-5D22-34BA38FC8869}"/>
          </ac:picMkLst>
        </pc:picChg>
        <pc:picChg chg="add del mod">
          <ac:chgData name="Marcin Kowalski" userId="178edd39374db964" providerId="LiveId" clId="{E2CE7F14-F837-4086-B4C6-456164CFFF15}" dt="2022-12-08T23:02:43.010" v="347" actId="478"/>
          <ac:picMkLst>
            <pc:docMk/>
            <pc:sldMk cId="1034767516" sldId="268"/>
            <ac:picMk id="16" creationId="{059DAAC3-7A7F-1ED7-79C0-58A91EC67E72}"/>
          </ac:picMkLst>
        </pc:picChg>
        <pc:picChg chg="add mod">
          <ac:chgData name="Marcin Kowalski" userId="178edd39374db964" providerId="LiveId" clId="{E2CE7F14-F837-4086-B4C6-456164CFFF15}" dt="2022-12-08T23:02:05.482" v="345" actId="1076"/>
          <ac:picMkLst>
            <pc:docMk/>
            <pc:sldMk cId="1034767516" sldId="268"/>
            <ac:picMk id="18" creationId="{A2033E0A-3255-BD56-7C81-F4DD0D3EF6DC}"/>
          </ac:picMkLst>
        </pc:picChg>
        <pc:picChg chg="add mod modCrop">
          <ac:chgData name="Marcin Kowalski" userId="178edd39374db964" providerId="LiveId" clId="{E2CE7F14-F837-4086-B4C6-456164CFFF15}" dt="2022-12-08T23:03:10.584" v="353" actId="1035"/>
          <ac:picMkLst>
            <pc:docMk/>
            <pc:sldMk cId="1034767516" sldId="268"/>
            <ac:picMk id="20" creationId="{9DF2C076-F2C2-8A03-3448-5FEBC24C1024}"/>
          </ac:picMkLst>
        </pc:picChg>
      </pc:sldChg>
      <pc:sldChg chg="addSp delSp modSp new mod ord modClrScheme chgLayout">
        <pc:chgData name="Marcin Kowalski" userId="178edd39374db964" providerId="LiveId" clId="{E2CE7F14-F837-4086-B4C6-456164CFFF15}" dt="2022-12-09T12:26:22.329" v="451" actId="20577"/>
        <pc:sldMkLst>
          <pc:docMk/>
          <pc:sldMk cId="3236478244" sldId="269"/>
        </pc:sldMkLst>
        <pc:spChg chg="mod ord">
          <ac:chgData name="Marcin Kowalski" userId="178edd39374db964" providerId="LiveId" clId="{E2CE7F14-F837-4086-B4C6-456164CFFF15}" dt="2022-12-09T12:26:22.329" v="451" actId="20577"/>
          <ac:spMkLst>
            <pc:docMk/>
            <pc:sldMk cId="3236478244" sldId="269"/>
            <ac:spMk id="2" creationId="{E605D8CB-5EEC-B8C7-0BD1-839995019301}"/>
          </ac:spMkLst>
        </pc:spChg>
        <pc:spChg chg="del mod ord">
          <ac:chgData name="Marcin Kowalski" userId="178edd39374db964" providerId="LiveId" clId="{E2CE7F14-F837-4086-B4C6-456164CFFF15}" dt="2022-12-09T12:04:27.455" v="414" actId="700"/>
          <ac:spMkLst>
            <pc:docMk/>
            <pc:sldMk cId="3236478244" sldId="269"/>
            <ac:spMk id="3" creationId="{3B1624CF-30C8-D71A-9184-4D6BC11572BA}"/>
          </ac:spMkLst>
        </pc:spChg>
        <pc:spChg chg="del mod">
          <ac:chgData name="Marcin Kowalski" userId="178edd39374db964" providerId="LiveId" clId="{E2CE7F14-F837-4086-B4C6-456164CFFF15}" dt="2022-12-09T12:04:27.455" v="414" actId="700"/>
          <ac:spMkLst>
            <pc:docMk/>
            <pc:sldMk cId="3236478244" sldId="269"/>
            <ac:spMk id="4" creationId="{6760284D-7EFE-EB1C-26AA-7977463CAF42}"/>
          </ac:spMkLst>
        </pc:spChg>
        <pc:spChg chg="add del mod ord">
          <ac:chgData name="Marcin Kowalski" userId="178edd39374db964" providerId="LiveId" clId="{E2CE7F14-F837-4086-B4C6-456164CFFF15}" dt="2022-12-09T12:11:12.973" v="415" actId="478"/>
          <ac:spMkLst>
            <pc:docMk/>
            <pc:sldMk cId="3236478244" sldId="269"/>
            <ac:spMk id="5" creationId="{117DB277-D84F-78EE-A027-65327DC071D3}"/>
          </ac:spMkLst>
        </pc:spChg>
        <pc:picChg chg="add">
          <ac:chgData name="Marcin Kowalski" userId="178edd39374db964" providerId="LiveId" clId="{E2CE7F14-F837-4086-B4C6-456164CFFF15}" dt="2022-12-09T12:11:13.966" v="416" actId="22"/>
          <ac:picMkLst>
            <pc:docMk/>
            <pc:sldMk cId="3236478244" sldId="269"/>
            <ac:picMk id="7" creationId="{E1F2ECD4-891C-1B1E-07AA-D005AE957419}"/>
          </ac:picMkLst>
        </pc:picChg>
      </pc:sldChg>
      <pc:sldChg chg="addSp delSp modSp add mod">
        <pc:chgData name="Marcin Kowalski" userId="178edd39374db964" providerId="LiveId" clId="{E2CE7F14-F837-4086-B4C6-456164CFFF15}" dt="2022-12-09T12:24:09.410" v="446" actId="1076"/>
        <pc:sldMkLst>
          <pc:docMk/>
          <pc:sldMk cId="3928470336" sldId="270"/>
        </pc:sldMkLst>
        <pc:spChg chg="mod">
          <ac:chgData name="Marcin Kowalski" userId="178edd39374db964" providerId="LiveId" clId="{E2CE7F14-F837-4086-B4C6-456164CFFF15}" dt="2022-12-09T12:24:09.410" v="446" actId="1076"/>
          <ac:spMkLst>
            <pc:docMk/>
            <pc:sldMk cId="3928470336" sldId="270"/>
            <ac:spMk id="2" creationId="{364FB505-6974-4722-7F1B-24E5EE81E408}"/>
          </ac:spMkLst>
        </pc:spChg>
        <pc:picChg chg="add mod">
          <ac:chgData name="Marcin Kowalski" userId="178edd39374db964" providerId="LiveId" clId="{E2CE7F14-F837-4086-B4C6-456164CFFF15}" dt="2022-12-09T12:24:03.931" v="445" actId="12788"/>
          <ac:picMkLst>
            <pc:docMk/>
            <pc:sldMk cId="3928470336" sldId="270"/>
            <ac:picMk id="4" creationId="{E4D08683-B97A-CCB6-E9FF-56A8D1904EEB}"/>
          </ac:picMkLst>
        </pc:picChg>
        <pc:picChg chg="del">
          <ac:chgData name="Marcin Kowalski" userId="178edd39374db964" providerId="LiveId" clId="{E2CE7F14-F837-4086-B4C6-456164CFFF15}" dt="2022-12-09T12:23:55.533" v="441" actId="478"/>
          <ac:picMkLst>
            <pc:docMk/>
            <pc:sldMk cId="3928470336" sldId="270"/>
            <ac:picMk id="7" creationId="{EE263A22-A02D-DC45-043B-5579AC04185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16.12.2022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16.12.2022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16.12.2022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16.12.2022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16.12.2022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16.12.2022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16.12.2022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16.12.2022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16.12.2022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16.12.2022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16.12.2022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NumberFormatException.html" TargetMode="External"/><Relationship Id="rId2" Type="http://schemas.openxmlformats.org/officeDocument/2006/relationships/hyperlink" Target="https://docs.oracle.com/javase/8/docs/api/java/lang/IllegalArgument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java/lang/IndexOutOfBoundsException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Wyjątki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Marcin Kowalski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6C65EAA-52D9-C980-53D7-70EE6A790058}"/>
              </a:ext>
            </a:extLst>
          </p:cNvPr>
          <p:cNvSpPr txBox="1"/>
          <p:nvPr/>
        </p:nvSpPr>
        <p:spPr>
          <a:xfrm>
            <a:off x="2694992" y="6372813"/>
            <a:ext cx="680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Uniwersytet Łódzki, wydział Matematyki i Informatyki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Co to są wyjątki (ang. </a:t>
            </a:r>
            <a:r>
              <a:rPr lang="pl-PL" dirty="0" err="1"/>
              <a:t>Exceptions</a:t>
            </a:r>
            <a:r>
              <a:rPr lang="pl-PL" dirty="0"/>
              <a:t>)?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2"/>
          </p:nvPr>
        </p:nvSpPr>
        <p:spPr>
          <a:xfrm>
            <a:off x="6324600" y="2422848"/>
            <a:ext cx="4572000" cy="2012303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Mechanizm obsługi sytuacji wyjątkowych (zazwyczaj błędów), których wystąpienie zmienia prawidłowy przebieg wykonywania programu</a:t>
            </a:r>
          </a:p>
        </p:txBody>
      </p:sp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A0595980-7B00-D9B2-4F74-4462F172D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70588"/>
              </p:ext>
            </p:extLst>
          </p:nvPr>
        </p:nvGraphicFramePr>
        <p:xfrm>
          <a:off x="2016733" y="2112456"/>
          <a:ext cx="2728913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728314" imgH="2125697" progId="CorelDraw.Graphic.23">
                  <p:embed/>
                </p:oleObj>
              </mc:Choice>
              <mc:Fallback>
                <p:oleObj name="CorelDRAW" r:id="rId3" imgW="2728314" imgH="2125697" progId="CorelDraw.Graphic.23">
                  <p:embed/>
                  <p:pic>
                    <p:nvPicPr>
                      <p:cNvPr id="4" name="Obiekt 3">
                        <a:extLst>
                          <a:ext uri="{FF2B5EF4-FFF2-40B4-BE49-F238E27FC236}">
                            <a16:creationId xmlns:a16="http://schemas.microsoft.com/office/drawing/2014/main" id="{A0595980-7B00-D9B2-4F74-4462F172DB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6733" y="2112456"/>
                        <a:ext cx="2728913" cy="212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6798C920-4491-92E3-0E78-DC8146253BD0}"/>
              </a:ext>
            </a:extLst>
          </p:cNvPr>
          <p:cNvSpPr txBox="1"/>
          <p:nvPr/>
        </p:nvSpPr>
        <p:spPr>
          <a:xfrm>
            <a:off x="2694992" y="6372813"/>
            <a:ext cx="680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Uniwersytet Łódzki, wydział Matematyki i Informatyki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4A7E54-0D53-6E87-EFAD-4343C3D4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Podstawy obsługi wyjątków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0E54FB-D404-1A4A-6392-1D9EF622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sz="1800" b="1" i="0" u="none" strike="noStrike" baseline="0" dirty="0">
                <a:latin typeface="Arial" panose="020B0604020202020204" pitchFamily="34" charset="0"/>
              </a:rPr>
              <a:t>Problem, który wstrzymuje wykonanie metody lub bloku.</a:t>
            </a:r>
          </a:p>
          <a:p>
            <a:pPr marL="0" indent="0" algn="l">
              <a:buNone/>
            </a:pPr>
            <a:endParaRPr lang="pl-PL" sz="1800" b="1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l-PL" sz="1800" b="1" dirty="0">
                <a:latin typeface="Arial" panose="020B0604020202020204" pitchFamily="34" charset="0"/>
              </a:rPr>
              <a:t>Przykład:</a:t>
            </a:r>
          </a:p>
          <a:p>
            <a:pPr lvl="1"/>
            <a:r>
              <a:rPr lang="pl-PL" dirty="0"/>
              <a:t>Dzielenie przez 0</a:t>
            </a:r>
          </a:p>
          <a:p>
            <a:pPr lvl="1"/>
            <a:r>
              <a:rPr lang="pl-PL" dirty="0"/>
              <a:t>Pierwiastek z liczby ujemnej</a:t>
            </a:r>
          </a:p>
          <a:p>
            <a:pPr lvl="1"/>
            <a:r>
              <a:rPr lang="pl-PL" dirty="0"/>
              <a:t>Walidacja argumentów metody (np. walidacja danych =&gt; wiek&lt;0)</a:t>
            </a:r>
          </a:p>
          <a:p>
            <a:pPr lvl="1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C0F655-C2A7-3F8C-D43C-BEFAE1EDC2F4}"/>
              </a:ext>
            </a:extLst>
          </p:cNvPr>
          <p:cNvSpPr txBox="1"/>
          <p:nvPr/>
        </p:nvSpPr>
        <p:spPr>
          <a:xfrm>
            <a:off x="2694992" y="6372813"/>
            <a:ext cx="680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Uniwersytet Łódzki, wydział Matematyki i Informatyki</a:t>
            </a:r>
          </a:p>
        </p:txBody>
      </p:sp>
    </p:spTree>
    <p:extLst>
      <p:ext uri="{BB962C8B-B14F-4D97-AF65-F5344CB8AC3E}">
        <p14:creationId xmlns:p14="http://schemas.microsoft.com/office/powerpoint/2010/main" val="2294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0016D6-F732-BB78-6C80-217BC096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75585"/>
            <a:ext cx="9601200" cy="1142385"/>
          </a:xfrm>
        </p:spPr>
        <p:txBody>
          <a:bodyPr/>
          <a:lstStyle/>
          <a:p>
            <a:r>
              <a:rPr lang="pl-PL" dirty="0"/>
              <a:t>Przykład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A2033E0A-3255-BD56-7C81-F4DD0D3E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705860"/>
            <a:ext cx="8210550" cy="2143125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9DF2C076-F2C2-8A03-3448-5FEBC24C10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09"/>
          <a:stretch/>
        </p:blipFill>
        <p:spPr>
          <a:xfrm>
            <a:off x="1295400" y="1305948"/>
            <a:ext cx="8210550" cy="2381250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86A0145C-A4B7-BA9C-FFAC-A039F41486AA}"/>
              </a:ext>
            </a:extLst>
          </p:cNvPr>
          <p:cNvSpPr txBox="1"/>
          <p:nvPr/>
        </p:nvSpPr>
        <p:spPr>
          <a:xfrm>
            <a:off x="2694992" y="6372813"/>
            <a:ext cx="680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Uniwersytet Łódzki, wydział Matematyki i Informatyki</a:t>
            </a:r>
          </a:p>
        </p:txBody>
      </p:sp>
    </p:spTree>
    <p:extLst>
      <p:ext uri="{BB962C8B-B14F-4D97-AF65-F5344CB8AC3E}">
        <p14:creationId xmlns:p14="http://schemas.microsoft.com/office/powerpoint/2010/main" val="10347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05D8CB-5EEC-B8C7-0BD1-83999501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Try</a:t>
            </a:r>
            <a:r>
              <a:rPr lang="pl-PL" dirty="0"/>
              <a:t> &amp; </a:t>
            </a:r>
            <a:r>
              <a:rPr lang="pl-PL" dirty="0" err="1"/>
              <a:t>catch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1F2ECD4-891C-1B1E-07AA-D005AE95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833562"/>
            <a:ext cx="9058275" cy="319087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89D86D2-9D2C-C563-49E6-A3C0CA1C2FC1}"/>
              </a:ext>
            </a:extLst>
          </p:cNvPr>
          <p:cNvSpPr txBox="1"/>
          <p:nvPr/>
        </p:nvSpPr>
        <p:spPr>
          <a:xfrm>
            <a:off x="2694992" y="6372813"/>
            <a:ext cx="680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Uniwersytet Łódzki, wydział Matematyki i Informatyki</a:t>
            </a:r>
          </a:p>
        </p:txBody>
      </p:sp>
    </p:spTree>
    <p:extLst>
      <p:ext uri="{BB962C8B-B14F-4D97-AF65-F5344CB8AC3E}">
        <p14:creationId xmlns:p14="http://schemas.microsoft.com/office/powerpoint/2010/main" val="32364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4FB505-6974-4722-7F1B-24E5EE81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3" y="-314028"/>
            <a:ext cx="9601200" cy="1142385"/>
          </a:xfrm>
        </p:spPr>
        <p:txBody>
          <a:bodyPr/>
          <a:lstStyle/>
          <a:p>
            <a:r>
              <a:rPr lang="pl-PL" dirty="0"/>
              <a:t>Przykład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E263A22-A02D-DC45-043B-5579AC04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3" y="1041719"/>
            <a:ext cx="9210676" cy="5038724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4FB17C9-1D49-1E26-5AE4-52ECF7CF7CE1}"/>
              </a:ext>
            </a:extLst>
          </p:cNvPr>
          <p:cNvSpPr txBox="1"/>
          <p:nvPr/>
        </p:nvSpPr>
        <p:spPr>
          <a:xfrm>
            <a:off x="2694992" y="6372813"/>
            <a:ext cx="680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Uniwersytet Łódzki, wydział Matematyki i Informatyki</a:t>
            </a:r>
          </a:p>
        </p:txBody>
      </p:sp>
    </p:spTree>
    <p:extLst>
      <p:ext uri="{BB962C8B-B14F-4D97-AF65-F5344CB8AC3E}">
        <p14:creationId xmlns:p14="http://schemas.microsoft.com/office/powerpoint/2010/main" val="106211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4FB505-6974-4722-7F1B-24E5EE81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3" y="468292"/>
            <a:ext cx="9601200" cy="1142385"/>
          </a:xfrm>
        </p:spPr>
        <p:txBody>
          <a:bodyPr/>
          <a:lstStyle/>
          <a:p>
            <a:r>
              <a:rPr lang="pl-PL" dirty="0"/>
              <a:t>Przykład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4D08683-B97A-CCB6-E9FF-56A8D190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47" y="2230616"/>
            <a:ext cx="7821906" cy="2192337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56637C2-6DAC-DBCA-B66E-C752D55DE4BD}"/>
              </a:ext>
            </a:extLst>
          </p:cNvPr>
          <p:cNvSpPr txBox="1"/>
          <p:nvPr/>
        </p:nvSpPr>
        <p:spPr>
          <a:xfrm>
            <a:off x="2694992" y="6372813"/>
            <a:ext cx="680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Uniwersytet Łódzki, wydział Matematyki i Informatyki</a:t>
            </a:r>
          </a:p>
        </p:txBody>
      </p:sp>
    </p:spTree>
    <p:extLst>
      <p:ext uri="{BB962C8B-B14F-4D97-AF65-F5344CB8AC3E}">
        <p14:creationId xmlns:p14="http://schemas.microsoft.com/office/powerpoint/2010/main" val="39284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C63AE0-9878-68AE-6339-ED3116DB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Najpopularniejsze wyjątki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CEE514-82D1-5E99-1315-9E2E1FD3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 err="1">
                <a:solidFill>
                  <a:srgbClr val="676767"/>
                </a:solidFill>
                <a:effectLst/>
                <a:latin typeface="Open Sans" panose="020B0604020202020204" pitchFamily="34" charset="0"/>
              </a:rPr>
              <a:t>NullPointerException</a:t>
            </a:r>
            <a:endParaRPr lang="pl-PL" b="0" i="0" dirty="0">
              <a:solidFill>
                <a:srgbClr val="676767"/>
              </a:solidFill>
              <a:effectLst/>
              <a:latin typeface="Open Sans" panose="020B0604020202020204" pitchFamily="34" charset="0"/>
            </a:endParaRPr>
          </a:p>
          <a:p>
            <a:r>
              <a:rPr lang="pl-PL" b="0" i="0" u="none" strike="noStrike" dirty="0" err="1">
                <a:solidFill>
                  <a:srgbClr val="3B8686"/>
                </a:solidFill>
                <a:effectLst/>
                <a:latin typeface="Open Sans" panose="020B0606030504020204" pitchFamily="34" charset="0"/>
                <a:hlinkClick r:id="rId2"/>
              </a:rPr>
              <a:t>IllegalArgumentException</a:t>
            </a:r>
            <a:endParaRPr lang="pl-PL" u="none" strike="noStrike" dirty="0">
              <a:solidFill>
                <a:srgbClr val="676767"/>
              </a:solidFill>
              <a:latin typeface="Open Sans" panose="020B0604020202020204" pitchFamily="34" charset="0"/>
            </a:endParaRPr>
          </a:p>
          <a:p>
            <a:r>
              <a:rPr lang="pl-PL" b="0" i="0" dirty="0" err="1">
                <a:solidFill>
                  <a:srgbClr val="676767"/>
                </a:solidFill>
                <a:effectLst/>
                <a:latin typeface="Open Sans" panose="020B0606030504020204" pitchFamily="34" charset="0"/>
              </a:rPr>
              <a:t>IOException</a:t>
            </a:r>
            <a:endParaRPr lang="pl-PL" b="0" i="0" dirty="0">
              <a:solidFill>
                <a:srgbClr val="676767"/>
              </a:solidFill>
              <a:effectLst/>
              <a:latin typeface="Open Sans" panose="020B0604020202020204" pitchFamily="34" charset="0"/>
            </a:endParaRPr>
          </a:p>
          <a:p>
            <a:r>
              <a:rPr lang="pl-PL" b="0" i="0" u="none" strike="noStrike" dirty="0" err="1">
                <a:solidFill>
                  <a:srgbClr val="3B8686"/>
                </a:solidFill>
                <a:effectLst/>
                <a:latin typeface="Open Sans" panose="020B0606030504020204" pitchFamily="34" charset="0"/>
                <a:hlinkClick r:id="rId3"/>
              </a:rPr>
              <a:t>NumberFormatException</a:t>
            </a:r>
            <a:endParaRPr lang="pl-PL" u="none" strike="noStrike" dirty="0">
              <a:solidFill>
                <a:srgbClr val="676767"/>
              </a:solidFill>
              <a:latin typeface="Open Sans" panose="020B0604020202020204" pitchFamily="34" charset="0"/>
            </a:endParaRPr>
          </a:p>
          <a:p>
            <a:r>
              <a:rPr lang="pl-PL" b="0" i="0" u="none" strike="noStrike" dirty="0" err="1">
                <a:solidFill>
                  <a:srgbClr val="3B8686"/>
                </a:solidFill>
                <a:effectLst/>
                <a:latin typeface="Open Sans" panose="020B0606030504020204" pitchFamily="34" charset="0"/>
                <a:hlinkClick r:id="rId4"/>
              </a:rPr>
              <a:t>IndexOutOfBoundException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4B3E941-E5F5-FC52-F0BF-E77B133AC648}"/>
              </a:ext>
            </a:extLst>
          </p:cNvPr>
          <p:cNvSpPr txBox="1"/>
          <p:nvPr/>
        </p:nvSpPr>
        <p:spPr>
          <a:xfrm>
            <a:off x="2694992" y="6372813"/>
            <a:ext cx="680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Uniwersytet Łódzki, wydział Matematyki i Informatyki</a:t>
            </a:r>
          </a:p>
        </p:txBody>
      </p:sp>
    </p:spTree>
    <p:extLst>
      <p:ext uri="{BB962C8B-B14F-4D97-AF65-F5344CB8AC3E}">
        <p14:creationId xmlns:p14="http://schemas.microsoft.com/office/powerpoint/2010/main" val="412774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E0C1B3-180A-DA74-63B2-23808825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615"/>
            <a:ext cx="9601200" cy="1142385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94BE536-741D-0B9A-AAC5-BBBC4709A3D1}"/>
              </a:ext>
            </a:extLst>
          </p:cNvPr>
          <p:cNvSpPr txBox="1"/>
          <p:nvPr/>
        </p:nvSpPr>
        <p:spPr>
          <a:xfrm>
            <a:off x="2694992" y="6372813"/>
            <a:ext cx="680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Uniwersytet Łódzki, wydział Matematyki i Informatyki</a:t>
            </a:r>
          </a:p>
        </p:txBody>
      </p:sp>
    </p:spTree>
    <p:extLst>
      <p:ext uri="{BB962C8B-B14F-4D97-AF65-F5344CB8AC3E}">
        <p14:creationId xmlns:p14="http://schemas.microsoft.com/office/powerpoint/2010/main" val="34565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251</TotalTime>
  <Words>142</Words>
  <Application>Microsoft Office PowerPoint</Application>
  <PresentationFormat>Panoramiczny</PresentationFormat>
  <Paragraphs>33</Paragraphs>
  <Slides>9</Slides>
  <Notes>2</Notes>
  <HiddenSlides>0</HiddenSlides>
  <MMClips>0</MMClips>
  <ScaleCrop>false</ScaleCrop>
  <HeadingPairs>
    <vt:vector size="8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Open Sans</vt:lpstr>
      <vt:lpstr>Siatka rombowa 16x9</vt:lpstr>
      <vt:lpstr>CorelDRAW</vt:lpstr>
      <vt:lpstr>Wyjątki</vt:lpstr>
      <vt:lpstr>Co to są wyjątki (ang. Exceptions)?</vt:lpstr>
      <vt:lpstr>Podstawy obsługi wyjątków</vt:lpstr>
      <vt:lpstr>Przykład</vt:lpstr>
      <vt:lpstr>Try &amp; catch</vt:lpstr>
      <vt:lpstr>Przykład</vt:lpstr>
      <vt:lpstr>Przykład</vt:lpstr>
      <vt:lpstr>Najpopularniejsze wyjątki 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Wyjątki</dc:title>
  <dc:creator>Marcin Kowalski</dc:creator>
  <cp:lastModifiedBy>Marcin Kowalski</cp:lastModifiedBy>
  <cp:revision>2</cp:revision>
  <dcterms:created xsi:type="dcterms:W3CDTF">2022-11-25T16:08:59Z</dcterms:created>
  <dcterms:modified xsi:type="dcterms:W3CDTF">2022-12-16T10:28:48Z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