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Maven Pro" charset="-18"/>
      <p:regular r:id="rId5"/>
      <p:bold r:id="rId6"/>
    </p:embeddedFont>
    <p:embeddedFont>
      <p:font typeface="Nunito" charset="-18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8ca17a7ae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8ca17a7ae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Dynamiczne przydzielanie zasobów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Barbara Kosior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Pokaz na ekranie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Maven Pro</vt:lpstr>
      <vt:lpstr>Nunito</vt:lpstr>
      <vt:lpstr>Momentum</vt:lpstr>
      <vt:lpstr>Dynamiczne przydzielanie zasobów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Dynamiczne przydzielanie zasobów</dc:title>
  <cp:lastModifiedBy>barbarakosior04@hotmail.com</cp:lastModifiedBy>
  <cp:revision>2</cp:revision>
  <dcterms:modified xsi:type="dcterms:W3CDTF">2022-11-25T15:47:19Z</dcterms:modified>
</cp:coreProperties>
</file>