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1B19AE-DC11-A9F9-0950-CCA095B0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658B466-BDB0-126A-CDC9-D10C3721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8C32C6-EBB2-93EC-3713-F4B2A741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39A475-0B08-1EFD-0D53-2913F6A1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AFEBBC-5AB1-42ED-FB81-D2C69237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91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E704B8-702B-FF84-7295-FC139BB7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99472D-519B-101B-6878-CC7AF8348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58F008-8CCB-4972-2F79-A2FB46EB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F36140-408D-62E2-A39A-A503EEB6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DC5E04-FF2A-B2A8-E73E-B6CBB828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3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D8782F-2C6C-1BAD-3E8A-397893E36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D4A8F1-89CB-7A0E-2F72-81B221FE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AB120A-426C-2663-7747-6819A4E1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EEE8C4-D0C8-FD47-7CFC-AE63C04D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2C52EE-0C27-E177-9EB2-4522595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6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A812B2-FE11-6C1A-FC42-2965B63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2279F-5C97-598E-C06B-BC70EAD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B69AB6-16DF-414A-C1D2-D516B481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C92BA0-E400-9D17-FCF3-0C806CA3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5744C1-2218-ADF8-4580-9C1B1444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80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392285-377E-3453-520C-76EAD38E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FAEC1B-B2A1-A0DD-9E30-D607CC1C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016F2C-46D7-E443-79CF-E6310062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21A3EF-A251-D9FB-361F-60CEA49D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DBE17A-E977-EEA8-A500-B4145DDB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809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B2AD2D-FD90-A7A4-F4B9-77176D0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571C49-8E54-ED9A-86DB-F6BBA775A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48B98A-873E-23BE-618B-D0ED57E3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033BE25-2AA0-2A91-E357-D87F3D32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34677A-4EBB-8B0A-B3B3-CB4B53BC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2E7109-CE9C-E50B-5545-C3D711F7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7906BF-7392-BC76-869E-891A010A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18F23EC-FC47-1E6C-F10B-43DB716C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F61E0E-6291-2AA1-BDD4-12F80CBD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F12828D-4130-8F74-D330-F5925108B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39884B4-673C-D0ED-2489-D7374803B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E0F570-47C2-71F1-EC26-B95EB8A2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24D3695-B79F-305B-1498-8017BE9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01696A-984F-721B-E7CB-75DFB48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0AA6F-A7A2-05CC-D40B-DEBA92FD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C52681-91E7-BE7B-1F67-6491EFB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F75AD17-2BB1-9F65-805A-8E77A617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B46A399-5F04-61B1-AD23-8E35E223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84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6988577-23C2-DAE6-7356-BA9F2A58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E84BAED-BAD0-10FA-5CA9-0DDC12A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737E9-8CFC-E43C-D964-C3E6A19F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5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4CDDA-4A90-AD6B-DF39-2A1F2031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758163-28A9-475D-6B30-CA460409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974B47-968E-4FEF-6635-A1D24524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00AD00-ACD1-910E-76CE-A987C84F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4D6358-4A8C-4206-EC21-65C5093E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A7FEC7-0611-B904-B654-5BFABAC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97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9FE76-52FC-52AF-709C-BFED238C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07342F-1D75-D538-8101-5A9B42BB8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20BC2D-285E-D30D-75C4-EF05531B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C50992-F23C-7323-F43B-388259E7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F74E12-39E9-FCB0-C09E-E6995DE8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7737FF-051F-5460-83EC-6562014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610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537361-B936-12FC-6B75-E16DC451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47BA86-177F-C0C2-EF2D-68D5EB25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5F1404-FCE9-83BB-30F3-DC28D6F6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029C-1196-41CB-BCF4-BAA94DA83C36}" type="datetimeFigureOut">
              <a:rPr lang="pl-PL" smtClean="0"/>
              <a:t>09.12.2022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B99A44-5910-7A99-4D68-6314752D2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09113C-CF1B-EC38-FC84-8AB93AA64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C994-F75F-4789-8E32-C105A5D7AF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7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64E9A96-E3AD-51FA-CE9B-7C9D2024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" y="0"/>
            <a:ext cx="1213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4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1BDA668-8B64-F848-8173-D075E590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29"/>
            <a:ext cx="12192000" cy="67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A369C58-F168-B238-DF19-2C0BA554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13"/>
            <a:ext cx="12192000" cy="67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379C121-EE92-3FE7-26D5-B231F910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5"/>
            <a:ext cx="12192000" cy="68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3D29D84-2F15-30D9-06D2-F7D48236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5"/>
            <a:ext cx="12192000" cy="68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726CBEB-D9A8-9C14-85CF-5E1B9590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00"/>
            <a:ext cx="12192000" cy="67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73186C-4562-DE43-F0D4-29E7C2CA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" y="0"/>
            <a:ext cx="1219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FC2EA1B-E7A2-DBB1-15C5-FAF23059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70"/>
            <a:ext cx="12192000" cy="67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1BB6F5-8518-C397-C5F2-6E8948CB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8"/>
            <a:ext cx="12192000" cy="68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C338BBD-6BAF-DF48-D364-A587C058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21"/>
            <a:ext cx="12192000" cy="67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9AF1C2B-E4BC-8EC7-8156-794746B6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3"/>
            <a:ext cx="12192000" cy="6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4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9962D31-090B-7075-18EB-2A07B0D8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0"/>
            <a:ext cx="12192000" cy="68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DF76A16-C9DC-0930-1086-0BFBAF36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40"/>
            <a:ext cx="12192000" cy="67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011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Panoramiczny</PresentationFormat>
  <Paragraphs>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Eliza Wielocha</dc:creator>
  <cp:lastModifiedBy>Eliza Wielocha</cp:lastModifiedBy>
  <cp:revision>1</cp:revision>
  <dcterms:created xsi:type="dcterms:W3CDTF">2022-12-09T11:27:38Z</dcterms:created>
  <dcterms:modified xsi:type="dcterms:W3CDTF">2022-12-09T11:34:25Z</dcterms:modified>
</cp:coreProperties>
</file>