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Maven Pro" charset="-18"/>
      <p:regular r:id="rId7"/>
      <p:bold r:id="rId8"/>
    </p:embeddedFont>
    <p:embeddedFont>
      <p:font typeface="Nunito" charset="-18"/>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720"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dfa598d9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9dfa598d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98ca17a7ae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98ca17a7a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98ca17a7ae_0_1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98ca17a7ae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pl"/>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pl"/>
              <a:t>Dynamiczne przydzielanie zasobów</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l"/>
              <a:t>Barbara Kosior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l"/>
              <a:t>Co to alokacja pamięci ?</a:t>
            </a:r>
            <a:endParaRPr/>
          </a:p>
        </p:txBody>
      </p:sp>
      <p:sp>
        <p:nvSpPr>
          <p:cNvPr id="284" name="Google Shape;284;p14"/>
          <p:cNvSpPr txBox="1">
            <a:spLocks noGrp="1"/>
          </p:cNvSpPr>
          <p:nvPr>
            <p:ph type="body" idx="1"/>
          </p:nvPr>
        </p:nvSpPr>
        <p:spPr>
          <a:xfrm>
            <a:off x="1031400" y="1784750"/>
            <a:ext cx="7302900" cy="27468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pl" sz="1500"/>
              <a:t>Alokacja pamięci odnosi się do metod rezerwowania pamięci RAM wykorzystywanej do realizacji programów komputerowych. Określa się ją jako przydział obszaru pamięci który system przydziela z puli wolnej przestrzeni. Możemy wyróżnić 2 sposoby alokacji : statyczną oraz dynamiczną. W zależności jaki typ pamięci (statyczny bądź dynamiczny) zostanie wybrany program może przydzielić pamięć na początku działania programu lub robić to w trakcie wykonywania.</a:t>
            </a:r>
            <a:endParaRPr sz="1500"/>
          </a:p>
          <a:p>
            <a:pPr marL="0" lvl="0" indent="0" algn="just" rtl="0">
              <a:spcBef>
                <a:spcPts val="1200"/>
              </a:spcBef>
              <a:spcAft>
                <a:spcPts val="1200"/>
              </a:spcAft>
              <a:buNone/>
            </a:pPr>
            <a:r>
              <a:rPr lang="pl" sz="1500"/>
              <a:t>Przeciwieństwem alokacji jest dealokacja pamięci. Określa się ją  jako zwolnienie ciągłego obszaru pamięci.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235700" y="29062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pl" sz="3100" b="1"/>
              <a:t>Pamięć statyczna a dynamiczna ?</a:t>
            </a:r>
            <a:endParaRPr sz="3100" b="1"/>
          </a:p>
        </p:txBody>
      </p:sp>
      <p:cxnSp>
        <p:nvCxnSpPr>
          <p:cNvPr id="290" name="Google Shape;290;p15"/>
          <p:cNvCxnSpPr>
            <a:endCxn id="291" idx="0"/>
          </p:cNvCxnSpPr>
          <p:nvPr/>
        </p:nvCxnSpPr>
        <p:spPr>
          <a:xfrm flipH="1">
            <a:off x="2096550" y="888100"/>
            <a:ext cx="2108400" cy="569400"/>
          </a:xfrm>
          <a:prstGeom prst="straightConnector1">
            <a:avLst/>
          </a:prstGeom>
          <a:noFill/>
          <a:ln w="9525" cap="flat" cmpd="sng">
            <a:solidFill>
              <a:schemeClr val="dk2"/>
            </a:solidFill>
            <a:prstDash val="solid"/>
            <a:round/>
            <a:headEnd type="none" w="med" len="med"/>
            <a:tailEnd type="triangle" w="med" len="med"/>
          </a:ln>
        </p:spPr>
      </p:cxnSp>
      <p:cxnSp>
        <p:nvCxnSpPr>
          <p:cNvPr id="292" name="Google Shape;292;p15"/>
          <p:cNvCxnSpPr>
            <a:endCxn id="293" idx="0"/>
          </p:cNvCxnSpPr>
          <p:nvPr/>
        </p:nvCxnSpPr>
        <p:spPr>
          <a:xfrm>
            <a:off x="4773575" y="900100"/>
            <a:ext cx="2175900" cy="557400"/>
          </a:xfrm>
          <a:prstGeom prst="straightConnector1">
            <a:avLst/>
          </a:prstGeom>
          <a:noFill/>
          <a:ln w="9525" cap="flat" cmpd="sng">
            <a:solidFill>
              <a:schemeClr val="dk2"/>
            </a:solidFill>
            <a:prstDash val="solid"/>
            <a:round/>
            <a:headEnd type="none" w="med" len="med"/>
            <a:tailEnd type="triangle" w="med" len="med"/>
          </a:ln>
        </p:spPr>
      </p:cxnSp>
      <p:sp>
        <p:nvSpPr>
          <p:cNvPr id="294" name="Google Shape;294;p15"/>
          <p:cNvSpPr txBox="1"/>
          <p:nvPr/>
        </p:nvSpPr>
        <p:spPr>
          <a:xfrm>
            <a:off x="1030475" y="1523875"/>
            <a:ext cx="198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800" b="1">
                <a:latin typeface="Nunito"/>
                <a:ea typeface="Nunito"/>
                <a:cs typeface="Nunito"/>
                <a:sym typeface="Nunito"/>
              </a:rPr>
              <a:t>STATYCZNA</a:t>
            </a:r>
            <a:endParaRPr sz="1800" b="1">
              <a:latin typeface="Nunito"/>
              <a:ea typeface="Nunito"/>
              <a:cs typeface="Nunito"/>
              <a:sym typeface="Nunito"/>
            </a:endParaRPr>
          </a:p>
        </p:txBody>
      </p:sp>
      <p:sp>
        <p:nvSpPr>
          <p:cNvPr id="295" name="Google Shape;295;p15"/>
          <p:cNvSpPr txBox="1"/>
          <p:nvPr/>
        </p:nvSpPr>
        <p:spPr>
          <a:xfrm>
            <a:off x="5942125" y="1523875"/>
            <a:ext cx="198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sz="1800" b="1">
                <a:latin typeface="Nunito"/>
                <a:ea typeface="Nunito"/>
                <a:cs typeface="Nunito"/>
                <a:sym typeface="Nunito"/>
              </a:rPr>
              <a:t>DYNAMICZNA</a:t>
            </a:r>
            <a:endParaRPr sz="1800" b="1">
              <a:latin typeface="Nunito"/>
              <a:ea typeface="Nunito"/>
              <a:cs typeface="Nunito"/>
              <a:sym typeface="Nunito"/>
            </a:endParaRPr>
          </a:p>
        </p:txBody>
      </p:sp>
      <p:sp>
        <p:nvSpPr>
          <p:cNvPr id="296" name="Google Shape;296;p15"/>
          <p:cNvSpPr txBox="1"/>
          <p:nvPr/>
        </p:nvSpPr>
        <p:spPr>
          <a:xfrm>
            <a:off x="183625" y="2098513"/>
            <a:ext cx="408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Pamięć zostaje przydzielona przed rozpoczęciem wykonywania programu i istnieje do momentu jego zakończenia</a:t>
            </a:r>
            <a:endParaRPr>
              <a:latin typeface="Nunito"/>
              <a:ea typeface="Nunito"/>
              <a:cs typeface="Nunito"/>
              <a:sym typeface="Nunito"/>
            </a:endParaRPr>
          </a:p>
        </p:txBody>
      </p:sp>
      <p:sp>
        <p:nvSpPr>
          <p:cNvPr id="297" name="Google Shape;297;p15"/>
          <p:cNvSpPr txBox="1"/>
          <p:nvPr/>
        </p:nvSpPr>
        <p:spPr>
          <a:xfrm>
            <a:off x="183625" y="2935050"/>
            <a:ext cx="408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Pamięć jest zwalniana po zakończeniu programu.</a:t>
            </a:r>
            <a:endParaRPr>
              <a:latin typeface="Nunito"/>
              <a:ea typeface="Nunito"/>
              <a:cs typeface="Nunito"/>
              <a:sym typeface="Nunito"/>
            </a:endParaRPr>
          </a:p>
        </p:txBody>
      </p:sp>
      <p:sp>
        <p:nvSpPr>
          <p:cNvPr id="298" name="Google Shape;298;p15"/>
          <p:cNvSpPr txBox="1"/>
          <p:nvPr/>
        </p:nvSpPr>
        <p:spPr>
          <a:xfrm>
            <a:off x="248725" y="3409525"/>
            <a:ext cx="3956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Z wyprzedzeniem należy przewidzieć wielkość obszaru jaki będzie potrzebny.</a:t>
            </a:r>
            <a:endParaRPr>
              <a:latin typeface="Nunito"/>
              <a:ea typeface="Nunito"/>
              <a:cs typeface="Nunito"/>
              <a:sym typeface="Nunito"/>
            </a:endParaRPr>
          </a:p>
        </p:txBody>
      </p:sp>
      <p:sp>
        <p:nvSpPr>
          <p:cNvPr id="299" name="Google Shape;299;p15"/>
          <p:cNvSpPr txBox="1"/>
          <p:nvPr/>
        </p:nvSpPr>
        <p:spPr>
          <a:xfrm>
            <a:off x="4791150" y="3536600"/>
            <a:ext cx="408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Pamięć jest przydzielana ze sterty i jest jej przydzielane tyle ile program potrzebuje w danej chwili.</a:t>
            </a:r>
            <a:endParaRPr>
              <a:latin typeface="Nunito"/>
              <a:ea typeface="Nunito"/>
              <a:cs typeface="Nunito"/>
              <a:sym typeface="Nunito"/>
            </a:endParaRPr>
          </a:p>
        </p:txBody>
      </p:sp>
      <p:sp>
        <p:nvSpPr>
          <p:cNvPr id="300" name="Google Shape;300;p15"/>
          <p:cNvSpPr txBox="1"/>
          <p:nvPr/>
        </p:nvSpPr>
        <p:spPr>
          <a:xfrm>
            <a:off x="4791150" y="2935050"/>
            <a:ext cx="386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Za zwolnienie pamięci odpowiada programista.</a:t>
            </a:r>
            <a:endParaRPr>
              <a:latin typeface="Nunito"/>
              <a:ea typeface="Nunito"/>
              <a:cs typeface="Nunito"/>
              <a:sym typeface="Nunito"/>
            </a:endParaRPr>
          </a:p>
        </p:txBody>
      </p:sp>
      <p:sp>
        <p:nvSpPr>
          <p:cNvPr id="301" name="Google Shape;301;p15"/>
          <p:cNvSpPr txBox="1"/>
          <p:nvPr/>
        </p:nvSpPr>
        <p:spPr>
          <a:xfrm>
            <a:off x="4791150" y="2152513"/>
            <a:ext cx="408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Rozmiar nie może być ustalony (przewidziany) w momencie implementacji programu. </a:t>
            </a:r>
            <a:endParaRPr>
              <a:latin typeface="Nunito"/>
              <a:ea typeface="Nunito"/>
              <a:cs typeface="Nunito"/>
              <a:sym typeface="Nunito"/>
            </a:endParaRPr>
          </a:p>
        </p:txBody>
      </p:sp>
      <p:sp>
        <p:nvSpPr>
          <p:cNvPr id="302" name="Google Shape;302;p15"/>
          <p:cNvSpPr txBox="1"/>
          <p:nvPr/>
        </p:nvSpPr>
        <p:spPr>
          <a:xfrm>
            <a:off x="4773575" y="4367900"/>
            <a:ext cx="30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Realizowana jest jako  sterta.</a:t>
            </a:r>
            <a:endParaRPr>
              <a:latin typeface="Nunito"/>
              <a:ea typeface="Nunito"/>
              <a:cs typeface="Nunito"/>
              <a:sym typeface="Nunito"/>
            </a:endParaRPr>
          </a:p>
        </p:txBody>
      </p:sp>
      <p:sp>
        <p:nvSpPr>
          <p:cNvPr id="303" name="Google Shape;303;p15"/>
          <p:cNvSpPr txBox="1"/>
          <p:nvPr/>
        </p:nvSpPr>
        <p:spPr>
          <a:xfrm>
            <a:off x="248725" y="4136025"/>
            <a:ext cx="32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Wykorzystywany jest stos.</a:t>
            </a:r>
            <a:endParaRPr>
              <a:latin typeface="Nunito"/>
              <a:ea typeface="Nunito"/>
              <a:cs typeface="Nunito"/>
              <a:sym typeface="Nunito"/>
            </a:endParaRPr>
          </a:p>
        </p:txBody>
      </p:sp>
      <p:sp>
        <p:nvSpPr>
          <p:cNvPr id="304" name="Google Shape;304;p15"/>
          <p:cNvSpPr txBox="1"/>
          <p:nvPr/>
        </p:nvSpPr>
        <p:spPr>
          <a:xfrm>
            <a:off x="183625" y="4647125"/>
            <a:ext cx="306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
                <a:latin typeface="Nunito"/>
                <a:ea typeface="Nunito"/>
                <a:cs typeface="Nunito"/>
                <a:sym typeface="Nunito"/>
              </a:rPr>
              <a:t>Najbezpieczniejsza metoda.</a:t>
            </a:r>
            <a:endParaRPr>
              <a:latin typeface="Nunito"/>
              <a:ea typeface="Nunito"/>
              <a:cs typeface="Nunito"/>
              <a:sym typeface="Nunito"/>
            </a:endParaRPr>
          </a:p>
        </p:txBody>
      </p:sp>
      <p:sp>
        <p:nvSpPr>
          <p:cNvPr id="305" name="Google Shape;305;p15"/>
          <p:cNvSpPr txBox="1"/>
          <p:nvPr/>
        </p:nvSpPr>
        <p:spPr>
          <a:xfrm>
            <a:off x="4446425" y="4794975"/>
            <a:ext cx="472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l"/>
              <a:t>Krótko co to sterta …</a:t>
            </a:r>
            <a:endParaRPr/>
          </a:p>
        </p:txBody>
      </p:sp>
      <p:sp>
        <p:nvSpPr>
          <p:cNvPr id="311" name="Google Shape;311;p16"/>
          <p:cNvSpPr txBox="1">
            <a:spLocks noGrp="1"/>
          </p:cNvSpPr>
          <p:nvPr>
            <p:ph type="body" idx="1"/>
          </p:nvPr>
        </p:nvSpPr>
        <p:spPr>
          <a:xfrm>
            <a:off x="949750" y="1597875"/>
            <a:ext cx="7457700" cy="2933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l" sz="1500"/>
              <a:t>Sterta to  obszar pamięci którego części przydzielane są na wyłączność uruchomionym programom (procesom). Nie jest jednak to tak jak stos pamięć uporządkowana, i nie następuje jej samoistne czyszczenie po zakończeniu funkcji. Pamięcią ze stosu może zarządzać programista, może on na stercie umieszczać dane, nadpisywać, odczytywać, usuwać itd.. Rozmiar tego obszaru dla aplikacji może być bardzo duży, a pamięć jest dynamicznie rozszerzana gdy zachodzi taka potrzeba. Miejsce na stercie możemy rezerwować oraz zwalniać w dowolnym momencie działania programu. Jednak by nie doszło do przepełnienia się pamięci powinno się zwalniać pamięć gdy dane w niej umieszczone nie są już potrzebne. </a:t>
            </a:r>
            <a:endParaRPr sz="15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293</Words>
  <Application>Microsoft Office PowerPoint</Application>
  <PresentationFormat>Pokaz na ekranie (16:9)</PresentationFormat>
  <Paragraphs>19</Paragraphs>
  <Slides>4</Slides>
  <Notes>4</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4</vt:i4>
      </vt:variant>
    </vt:vector>
  </HeadingPairs>
  <TitlesOfParts>
    <vt:vector size="8" baseType="lpstr">
      <vt:lpstr>Arial</vt:lpstr>
      <vt:lpstr>Maven Pro</vt:lpstr>
      <vt:lpstr>Nunito</vt:lpstr>
      <vt:lpstr>Momentum</vt:lpstr>
      <vt:lpstr>Dynamiczne przydzielanie zasobów</vt:lpstr>
      <vt:lpstr>Co to alokacja pamięci ?</vt:lpstr>
      <vt:lpstr>Pamięć statyczna a dynamiczna ?</vt:lpstr>
      <vt:lpstr>Krótko co to sterta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Dynamiczne przydzielanie zasobów</dc:title>
  <cp:lastModifiedBy>barbarakosior04@hotmail.com</cp:lastModifiedBy>
  <cp:revision>1</cp:revision>
  <dcterms:modified xsi:type="dcterms:W3CDTF">2022-12-02T16:56:35Z</dcterms:modified>
</cp:coreProperties>
</file>