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78D96-4DBE-4D50-A71C-C7AA807E2802}" v="14" dt="2022-12-02T17:07:55.51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850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owalski" userId="178edd39374db964" providerId="LiveId" clId="{52B78D96-4DBE-4D50-A71C-C7AA807E2802}"/>
    <pc:docChg chg="undo custSel addSld delSld modSld">
      <pc:chgData name="Marcin Kowalski" userId="178edd39374db964" providerId="LiveId" clId="{52B78D96-4DBE-4D50-A71C-C7AA807E2802}" dt="2022-12-02T17:09:49.707" v="53"/>
      <pc:docMkLst>
        <pc:docMk/>
      </pc:docMkLst>
      <pc:sldChg chg="addSp delSp modSp mod modClrScheme chgLayout">
        <pc:chgData name="Marcin Kowalski" userId="178edd39374db964" providerId="LiveId" clId="{52B78D96-4DBE-4D50-A71C-C7AA807E2802}" dt="2022-12-02T17:08:03.565" v="42" actId="1076"/>
        <pc:sldMkLst>
          <pc:docMk/>
          <pc:sldMk cId="3984617762" sldId="257"/>
        </pc:sldMkLst>
        <pc:spChg chg="mod">
          <ac:chgData name="Marcin Kowalski" userId="178edd39374db964" providerId="LiveId" clId="{52B78D96-4DBE-4D50-A71C-C7AA807E2802}" dt="2022-12-02T17:03:39.246" v="33" actId="26606"/>
          <ac:spMkLst>
            <pc:docMk/>
            <pc:sldMk cId="3984617762" sldId="257"/>
            <ac:spMk id="2" creationId="{00000000-0000-0000-0000-000000000000}"/>
          </ac:spMkLst>
        </pc:spChg>
        <pc:spChg chg="mod ord">
          <ac:chgData name="Marcin Kowalski" userId="178edd39374db964" providerId="LiveId" clId="{52B78D96-4DBE-4D50-A71C-C7AA807E2802}" dt="2022-12-02T17:03:39.246" v="33" actId="26606"/>
          <ac:spMkLst>
            <pc:docMk/>
            <pc:sldMk cId="3984617762" sldId="257"/>
            <ac:spMk id="3" creationId="{00000000-0000-0000-0000-000000000000}"/>
          </ac:spMkLst>
        </pc:spChg>
        <pc:spChg chg="add del mod">
          <ac:chgData name="Marcin Kowalski" userId="178edd39374db964" providerId="LiveId" clId="{52B78D96-4DBE-4D50-A71C-C7AA807E2802}" dt="2022-12-02T17:03:39.243" v="32" actId="26606"/>
          <ac:spMkLst>
            <pc:docMk/>
            <pc:sldMk cId="3984617762" sldId="257"/>
            <ac:spMk id="1031" creationId="{55990942-F63D-EB61-3072-85D5CA262540}"/>
          </ac:spMkLst>
        </pc:spChg>
        <pc:spChg chg="add del mod">
          <ac:chgData name="Marcin Kowalski" userId="178edd39374db964" providerId="LiveId" clId="{52B78D96-4DBE-4D50-A71C-C7AA807E2802}" dt="2022-12-02T17:03:39.243" v="32" actId="26606"/>
          <ac:spMkLst>
            <pc:docMk/>
            <pc:sldMk cId="3984617762" sldId="257"/>
            <ac:spMk id="1033" creationId="{8BE75F80-4B7A-CAEE-2B05-FF9FE53FF229}"/>
          </ac:spMkLst>
        </pc:spChg>
        <pc:graphicFrameChg chg="add mod">
          <ac:chgData name="Marcin Kowalski" userId="178edd39374db964" providerId="LiveId" clId="{52B78D96-4DBE-4D50-A71C-C7AA807E2802}" dt="2022-12-02T17:08:03.565" v="42" actId="1076"/>
          <ac:graphicFrameMkLst>
            <pc:docMk/>
            <pc:sldMk cId="3984617762" sldId="257"/>
            <ac:graphicFrameMk id="4" creationId="{A0595980-7B00-D9B2-4F74-4462F172DB12}"/>
          </ac:graphicFrameMkLst>
        </pc:graphicFrameChg>
        <pc:picChg chg="add del mod">
          <ac:chgData name="Marcin Kowalski" userId="178edd39374db964" providerId="LiveId" clId="{52B78D96-4DBE-4D50-A71C-C7AA807E2802}" dt="2022-12-02T17:04:23.404" v="35" actId="478"/>
          <ac:picMkLst>
            <pc:docMk/>
            <pc:sldMk cId="3984617762" sldId="257"/>
            <ac:picMk id="1026" creationId="{D8164DF2-F391-E9DA-3EFE-019D16D5C582}"/>
          </ac:picMkLst>
        </pc:picChg>
        <pc:picChg chg="add del mod">
          <ac:chgData name="Marcin Kowalski" userId="178edd39374db964" providerId="LiveId" clId="{52B78D96-4DBE-4D50-A71C-C7AA807E2802}" dt="2022-12-02T17:07:55.017" v="39" actId="478"/>
          <ac:picMkLst>
            <pc:docMk/>
            <pc:sldMk cId="3984617762" sldId="257"/>
            <ac:picMk id="1028" creationId="{21FB8D24-CAE4-F563-E2FD-3F15151D8A50}"/>
          </ac:picMkLst>
        </pc:picChg>
      </pc:sldChg>
      <pc:sldChg chg="modSp mod">
        <pc:chgData name="Marcin Kowalski" userId="178edd39374db964" providerId="LiveId" clId="{52B78D96-4DBE-4D50-A71C-C7AA807E2802}" dt="2022-12-02T17:09:49.707" v="53"/>
        <pc:sldMkLst>
          <pc:docMk/>
          <pc:sldMk cId="1476019738" sldId="262"/>
        </pc:sldMkLst>
        <pc:spChg chg="mod">
          <ac:chgData name="Marcin Kowalski" userId="178edd39374db964" providerId="LiveId" clId="{52B78D96-4DBE-4D50-A71C-C7AA807E2802}" dt="2022-12-02T17:09:49.707" v="53"/>
          <ac:spMkLst>
            <pc:docMk/>
            <pc:sldMk cId="1476019738" sldId="262"/>
            <ac:spMk id="4" creationId="{AC87FB59-F3BA-7EA6-2198-F301B91978E4}"/>
          </ac:spMkLst>
        </pc:spChg>
      </pc:sldChg>
      <pc:sldChg chg="modSp add del mod">
        <pc:chgData name="Marcin Kowalski" userId="178edd39374db964" providerId="LiveId" clId="{52B78D96-4DBE-4D50-A71C-C7AA807E2802}" dt="2022-12-02T17:08:35.012" v="43" actId="47"/>
        <pc:sldMkLst>
          <pc:docMk/>
          <pc:sldMk cId="1168163949" sldId="265"/>
        </pc:sldMkLst>
        <pc:spChg chg="mod">
          <ac:chgData name="Marcin Kowalski" userId="178edd39374db964" providerId="LiveId" clId="{52B78D96-4DBE-4D50-A71C-C7AA807E2802}" dt="2022-12-02T15:50:55.496" v="12" actId="20577"/>
          <ac:spMkLst>
            <pc:docMk/>
            <pc:sldMk cId="1168163949" sldId="26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02.12.2022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02.12.2022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Wyjątki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Marcin Kowalski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Co to jest wyjątek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Wyjątki </a:t>
            </a:r>
            <a:r>
              <a:rPr lang="pl-PL" u="sng" dirty="0"/>
              <a:t>pozwalają zachować kontrolę </a:t>
            </a:r>
            <a:r>
              <a:rPr lang="pl-PL" dirty="0"/>
              <a:t>nad przebiegiem wykonania funkcji (metod), a także pojedynczych instrukcji zawartych w funkcjach. Wyjątek jest zdarzeniem, które pojawia się podczas wykonania i rozrywa normalną kolejność wykonania instrukcji.</a:t>
            </a:r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A0595980-7B00-D9B2-4F74-4462F172D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70588"/>
              </p:ext>
            </p:extLst>
          </p:nvPr>
        </p:nvGraphicFramePr>
        <p:xfrm>
          <a:off x="2016733" y="2112456"/>
          <a:ext cx="2728913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28314" imgH="2125697" progId="CorelDraw.Graphic.23">
                  <p:embed/>
                </p:oleObj>
              </mc:Choice>
              <mc:Fallback>
                <p:oleObj name="CorelDRAW" r:id="rId3" imgW="2728314" imgH="2125697" progId="CorelDraw.Graphic.23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A0595980-7B00-D9B2-4F74-4462F172D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6733" y="2112456"/>
                        <a:ext cx="2728913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Obsługa wyjątków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87FB59-F3BA-7EA6-2198-F301B919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Wyjątki są wyrzucane i propagowane tak długo jak długo pozostają nie przechwycone w </a:t>
            </a:r>
            <a:r>
              <a:rPr lang="pl-PL" dirty="0" err="1"/>
              <a:t>kodzieprogramu</a:t>
            </a:r>
            <a:r>
              <a:rPr lang="pl-PL" dirty="0"/>
              <a:t>. Wyjątki nie przechwycone propagują się aż do metody </a:t>
            </a:r>
            <a:r>
              <a:rPr lang="pl-PL" dirty="0" err="1"/>
              <a:t>main</a:t>
            </a:r>
            <a:r>
              <a:rPr lang="pl-PL" dirty="0"/>
              <a:t>(...) i jeśli także tam nie </a:t>
            </a:r>
            <a:r>
              <a:rPr lang="pl-PL" dirty="0" err="1"/>
              <a:t>sąprzechwycone</a:t>
            </a:r>
            <a:r>
              <a:rPr lang="pl-PL" dirty="0"/>
              <a:t> powodują przerwanie wykonania programu.</a:t>
            </a:r>
          </a:p>
          <a:p>
            <a:endParaRPr lang="pl-PL" dirty="0"/>
          </a:p>
          <a:p>
            <a:r>
              <a:rPr lang="pl-PL" dirty="0"/>
              <a:t>W celu przechwycenia i obsłużenia wyjątków w języku Java korzysta się z </a:t>
            </a:r>
            <a:r>
              <a:rPr lang="pl-PL" dirty="0" err="1"/>
              <a:t>blokutry-catch-finally</a:t>
            </a:r>
            <a:r>
              <a:rPr lang="pl-PL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392867-9C00-633E-7D5F-A09E879E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714D40-D172-98F4-8F5D-ED58B561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1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0C1B3-180A-DA74-63B2-2380882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456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87</TotalTime>
  <Words>101</Words>
  <Application>Microsoft Office PowerPoint</Application>
  <PresentationFormat>Panoramiczny</PresentationFormat>
  <Paragraphs>13</Paragraphs>
  <Slides>5</Slides>
  <Notes>3</Notes>
  <HiddenSlides>0</HiddenSlides>
  <MMClips>0</MMClips>
  <ScaleCrop>false</ScaleCrop>
  <HeadingPairs>
    <vt:vector size="8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Siatka rombowa 16x9</vt:lpstr>
      <vt:lpstr>CorelDRAW 2021 Graphic</vt:lpstr>
      <vt:lpstr>Wyjątki</vt:lpstr>
      <vt:lpstr>Co to jest wyjątek</vt:lpstr>
      <vt:lpstr>Obsługa wyjątków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Wyjątki</dc:title>
  <dc:creator>Marcin Kowalski</dc:creator>
  <cp:lastModifiedBy>Marcin Kowalski</cp:lastModifiedBy>
  <cp:revision>1</cp:revision>
  <dcterms:created xsi:type="dcterms:W3CDTF">2022-11-25T16:08:59Z</dcterms:created>
  <dcterms:modified xsi:type="dcterms:W3CDTF">2022-12-02T17:09:57Z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