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25470-2588-3C66-F39C-841F86A0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80846-5EE1-2A20-AD46-03140465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C6B360-6E69-33EE-975A-FC1B2D2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032BA6-A32F-690D-D5C5-D3A493C0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02637A-DA0B-B5C5-5BEC-38AF9B99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18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312A9F-77DD-13F2-3481-30CD4F03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D232C0C-7315-FF6C-86A4-024D8EB5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BEAB40-B661-71CC-7955-848780C4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BEBE99-AD83-DC51-4A7E-705CFA10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ABB870-E8E8-7EC3-76FA-E126EA1E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5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8432699-C21A-C282-0831-4A430E6AD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AE14DED-C7D2-7B97-E45A-2F49646C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6516B0-F229-17EE-15DC-4875E0CB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57E1F-89D4-3A92-F6E6-1950C202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87F099-2AF0-B684-751D-F530450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9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D2020-C353-C0CD-6AF2-88A0E7B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754B90-F9C7-7828-EC25-6E4AA93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883338-028F-B027-C299-096415D6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9F0402-9186-A9D5-6E0C-A7F7D274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E1B7BF-9BDE-ADDC-EA87-6042ED6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048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C701C1-2E65-FD81-5772-60C19FA0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385B3-8A4F-E1EF-B1C2-AA56F956B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F4EEC0-A3E8-AEB2-1400-5AB529E3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A551CA-2F3B-0A76-56CD-190795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227B9-BE9C-555E-336B-F10BF68B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8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D0ACD1-2374-9148-742A-F96BCCAD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FFB54-1102-70D3-80F1-FE336640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4CF2AE-4372-6FD7-B001-9B891F32E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D865C0-207F-9198-8EE2-B23D59FE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2A3DE8-F407-0A06-FF9A-D0AA03AF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F4CAE5-8865-0987-BD1E-705F9BE3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71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A1C64C-C0E2-C8ED-B847-7A81A3DE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5D5306-DF3C-3540-386C-CE333FD30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6F5D69-F4C5-5A74-D70C-6EA8F46F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EF0410-F99F-9BAC-A60A-BEBFF0FEC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FB9DCAF-7B79-13E4-EE2A-4D080897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B5C149F-EDF5-74D9-D086-AD8F3DC2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464C32F-4C71-D7F4-B7C3-119C8AE3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7FB8C93-D072-1D8C-BCF7-D68A0125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78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E52128-8BE5-785F-B90C-39288089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B588F58-4033-2146-CE04-2456442C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7F32F54-3252-7441-2986-1310A2B8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B6CDA14-3136-4216-3A38-8399E5C0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8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E1561D0-C84E-8427-2410-2664427F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BA82FEC-5244-1086-D2D0-189FFCAC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4390CC-B3B2-CAE1-DBB5-1B620E1F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43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9DF19D-3FEC-DD82-67EC-0EEB53B9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951D6E-0FE9-4460-B52A-9D48E8B9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FF1C8C-F341-7172-B574-3F6DBF95F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EC0B8D5-B01D-3591-3350-278F466E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49CBAF-E6B2-52F7-44BF-1092344E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7DBCE1-924B-58C0-E246-F8E37DBC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22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1D1D4-DDE9-D626-F12D-9D627AEE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F1D2A31-4901-9541-25AD-F405CB0A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9F0ADA-F4B0-B5B7-0C3A-5BEBF3B2B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22BA6F-07B2-C5BC-4702-7FBB7F5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255E839-D0C1-E39A-1B35-8D7D133A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2678EE-F7EA-9E6B-9C43-232F6509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8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8048160-ABAC-D90D-F023-DDDB47CA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51F7D13-8D91-48E2-65E4-F4D64041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61489F-8611-D11D-A147-9FF157B99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564C-0845-4AE0-9DF7-1D4CB1E5F2EA}" type="datetimeFigureOut">
              <a:rPr lang="pl-PL" smtClean="0"/>
              <a:t>24.11.2022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138BDE-22B1-7F23-E90B-F6F9E662A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BA1CA7-1A8D-E734-AFF1-97B0304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5871CB5-516A-D3B0-0FDC-608B968A7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pl-PL" sz="2000">
              <a:solidFill>
                <a:srgbClr val="080808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3BD02C-CC4A-B5BE-6F28-AECB60F8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l-PL" sz="4800" dirty="0">
                <a:solidFill>
                  <a:srgbClr val="080808"/>
                </a:solidFill>
              </a:rPr>
              <a:t>Podstawowe wzorce projektowe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B062D1-5415-5090-3CB4-92E83000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pl-PL" sz="3600" dirty="0"/>
              <a:t>Singleton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A449C9A-4EFE-E526-4695-833DD0B6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418" y="1615072"/>
            <a:ext cx="5383020" cy="4355038"/>
          </a:xfrm>
          <a:prstGeom prst="rect">
            <a:avLst/>
          </a:prstGeom>
          <a:solidFill>
            <a:srgbClr val="F6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endParaRPr lang="pl-PL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sealed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Singleton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Singleton(){}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static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singletonInstance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public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static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Singleton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(_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==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_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Singleton();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return _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endParaRPr lang="pl-PL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endParaRPr lang="pl-PL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endParaRPr lang="pl-PL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Program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static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(string[]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Singleton s1 =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Singleton.GetInstance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Singleton s2 = </a:t>
            </a:r>
            <a:r>
              <a:rPr lang="pl-PL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Singleton.GetInstance</a:t>
            </a: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pl-PL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pl-PL" sz="14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l-PL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6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279531-F1FA-18EF-29D8-88ADFFA2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pl-PL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22E084-7CC9-E284-67F1-D8B158D8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endParaRPr lang="pl-PL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4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279531-F1FA-18EF-29D8-88ADFFA2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727" y="764984"/>
            <a:ext cx="2115706" cy="715854"/>
          </a:xfrm>
        </p:spPr>
        <p:txBody>
          <a:bodyPr anchor="t">
            <a:normAutofit/>
          </a:bodyPr>
          <a:lstStyle/>
          <a:p>
            <a:r>
              <a:rPr lang="pl-PL" sz="4000" b="1" dirty="0"/>
              <a:t>Strategia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F22944-B93F-E3BB-AD79-6CF319216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6032" y="57611"/>
            <a:ext cx="4279395" cy="6671057"/>
          </a:xfrm>
          <a:prstGeom prst="rect">
            <a:avLst/>
          </a:prstGeom>
          <a:solidFill>
            <a:srgbClr val="F6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kumimoji="0" lang="en-US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interface </a:t>
            </a:r>
            <a:r>
              <a:rPr kumimoji="0" lang="en-US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endParaRPr kumimoji="0" lang="en-US" altLang="pl-PL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kumimoji="0" lang="en-US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</a:t>
            </a:r>
            <a:r>
              <a:rPr kumimoji="0" lang="en-US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 </a:t>
            </a:r>
            <a:r>
              <a:rPr kumimoji="0" lang="en-US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DoAlgorithm</a:t>
            </a:r>
            <a:r>
              <a:rPr kumimoji="0" lang="en-US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(object 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kumimoji="0" lang="en-US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  <a:endParaRPr kumimoji="0" lang="pl-PL" altLang="pl-PL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class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ConcreteStrategyA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: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public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DoAlgorithm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var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list = data as List&lt;string&gt;;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list.Sort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return list;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class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ConcreteStrategyB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: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public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DoAlgorithm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object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var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list = data as List&lt;string&gt;;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list.Sort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</a:t>
            </a: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list.Reverse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           return list;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  <a:endParaRPr kumimoji="0" lang="pl-PL" altLang="pl-PL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endParaRPr lang="pl-PL" altLang="pl-PL" sz="105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endParaRPr kumimoji="0" lang="pl-PL" altLang="pl-PL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class</a:t>
            </a: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static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void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Main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(string[] 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args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)        </a:t>
            </a:r>
          </a:p>
          <a:p>
            <a:pPr marL="457200" lvl="1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var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new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.SetStrategy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ConcreteStrategyA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context.DoSomeBusinessLogic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context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.SetStrategy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ConcreteStrategyB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marL="914400" lvl="2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kumimoji="0" lang="pl-PL" altLang="pl-PL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context.DoSomeBusinessLogic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457200" lvl="1" indent="0" defTabSz="540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  <a:r>
              <a:rPr kumimoji="0" lang="pl-PL" altLang="pl-P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00" algn="l"/>
              </a:tabLst>
            </a:pPr>
            <a:r>
              <a:rPr lang="pl-PL" altLang="pl-PL" sz="1050" b="1" dirty="0">
                <a:latin typeface="Arial" panose="020B0604020202020204" pitchFamily="34" charset="0"/>
              </a:rPr>
              <a:t>}</a:t>
            </a:r>
            <a:endParaRPr kumimoji="0" lang="pl-PL" altLang="pl-PL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53C2B16-C1EC-7D0E-86FA-C00C3369E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215" y="2759644"/>
            <a:ext cx="5765750" cy="3585597"/>
          </a:xfrm>
          <a:prstGeom prst="rect">
            <a:avLst/>
          </a:prstGeom>
          <a:solidFill>
            <a:srgbClr val="F6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class Context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private 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_strategy;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Context()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 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Context(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strategy)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this._strategy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strategy;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void 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SetStrategy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strategy)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this._strategy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strategy;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public void </a:t>
            </a:r>
            <a:r>
              <a:rPr lang="en-US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DoSomeBusinessLogic</a:t>
            </a: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{</a:t>
            </a:r>
            <a:endParaRPr lang="pl-PL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</a:t>
            </a:r>
            <a:r>
              <a:rPr lang="pl-PL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var</a:t>
            </a: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lang="pl-PL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result</a:t>
            </a: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</a:t>
            </a:r>
            <a:r>
              <a:rPr lang="pl-PL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this</a:t>
            </a: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._</a:t>
            </a:r>
            <a:r>
              <a:rPr lang="pl-PL" altLang="pl-PL" sz="1000" b="1" dirty="0" err="1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strategy.DoAlgorithm</a:t>
            </a:r>
            <a:r>
              <a:rPr lang="pl-PL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();</a:t>
            </a:r>
            <a:endParaRPr lang="en-US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360000" algn="l"/>
              </a:tabLst>
            </a:pPr>
            <a:r>
              <a:rPr lang="en-US" altLang="pl-PL" sz="1000" b="1" dirty="0">
                <a:solidFill>
                  <a:srgbClr val="000000"/>
                </a:solidFill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}</a:t>
            </a:r>
            <a:endParaRPr lang="pl-PL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l-PL" altLang="pl-PL" sz="1000" b="1" dirty="0">
              <a:solidFill>
                <a:srgbClr val="000000"/>
              </a:solidFill>
              <a:latin typeface="Fira Code" panose="020B0809050000020004" pitchFamily="49" charset="0"/>
              <a:ea typeface="Times New Roman" panose="02020603050405020304" pitchFamily="18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1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61344C-6090-228F-7AF4-C591A0B9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pl-PL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A9A7BF-1A30-DB4F-7712-99C20BD7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endParaRPr lang="pl-PL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235692-61BD-AE21-665A-2EAF588E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pl-PL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FD0333-5849-C988-5B14-A33EB23E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endParaRPr lang="pl-PL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25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293</Words>
  <Application>Microsoft Office PowerPoint</Application>
  <PresentationFormat>Panoramiczny</PresentationFormat>
  <Paragraphs>91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Fira Code</vt:lpstr>
      <vt:lpstr>Motyw pakietu Office</vt:lpstr>
      <vt:lpstr>Podstawowe wzorce projektowe</vt:lpstr>
      <vt:lpstr>Singleton</vt:lpstr>
      <vt:lpstr>Prezentacja programu PowerPoint</vt:lpstr>
      <vt:lpstr>Strategia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Podstawowe wzorce projektowe</dc:title>
  <dc:creator>Monika Mostek</dc:creator>
  <cp:lastModifiedBy>Monika Mostek</cp:lastModifiedBy>
  <cp:revision>2</cp:revision>
  <dcterms:created xsi:type="dcterms:W3CDTF">2022-11-21T18:24:47Z</dcterms:created>
  <dcterms:modified xsi:type="dcterms:W3CDTF">2022-11-25T16:18:08Z</dcterms:modified>
</cp:coreProperties>
</file>