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850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25.11.2022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Wyjątki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Marcin Kowalski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Co to jest wyjątek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Definicja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Obsługa wyjątków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87FB59-F3BA-7EA6-2198-F301B919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Tekst…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392867-9C00-633E-7D5F-A09E879E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714D40-D172-98F4-8F5D-ED58B561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1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0C1B3-180A-DA74-63B2-2380882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456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8</TotalTime>
  <Words>19</Words>
  <Application>Microsoft Office PowerPoint</Application>
  <PresentationFormat>Panoramiczny</PresentationFormat>
  <Paragraphs>11</Paragraphs>
  <Slides>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7" baseType="lpstr">
      <vt:lpstr>Arial</vt:lpstr>
      <vt:lpstr>Siatka rombowa 16x9</vt:lpstr>
      <vt:lpstr>Wyjątki</vt:lpstr>
      <vt:lpstr>Co to jest wyjątek</vt:lpstr>
      <vt:lpstr>Obsługa wyjątków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Wyjątki</dc:title>
  <dc:creator>Marcin Kowalski</dc:creator>
  <cp:lastModifiedBy>Marcin Kowalski</cp:lastModifiedBy>
  <cp:revision>1</cp:revision>
  <dcterms:created xsi:type="dcterms:W3CDTF">2022-11-25T16:08:59Z</dcterms:created>
  <dcterms:modified xsi:type="dcterms:W3CDTF">2022-11-25T16:17:11Z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