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D4FD6-C039-40ED-A444-A0E76FD0D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3F511C-6830-48AB-B5B9-084A0CE7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1F1B7D-E018-4249-8B7F-83BBCB0D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BC4A4D-E7B5-45BA-8409-9F11588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A8BA68-7A18-47BA-8474-B2F96F5F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7D6538-DF1E-434D-A415-43F83A68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CC36B2C-CF3D-46B6-BBAF-A0F335500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0D0ED5-A33E-4FFA-B7F0-7A387B1C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F67301-E01E-4474-BD45-9D0AF5F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E4437E-D369-4137-96C9-2B85AAB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0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2C0A2C-B67D-4490-9DB0-1DBB756D5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DF68597-3DA4-4617-83D2-C4171DB6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40F300-CD15-4CBD-AB46-F38D5A08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BB2012-3F50-4F0A-8A68-71400C57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8AC4E4-4AC9-4DAE-8195-F0148110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5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49E49-6EE1-45F4-9A45-FC07F012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F8C528-23FB-47AD-B13E-B3EFD1FD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03946D-300B-4764-AB6E-AF6EA25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B31B7D-4664-467D-8F91-DD07E060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DC6DE0-FC92-4C5F-B6F0-0EDAC7CD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9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70A0FF-4E58-4D21-8839-BC34ED3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A74C0A-6C15-44B4-936F-234651DE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3C1D07-8BEA-4206-9E38-A8CF5692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BF7025-A1D5-4C55-A915-9D3ECBFB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8352F4-5560-4674-BBCC-1A27A141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3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5EA27-6785-43AB-99D5-F9C05CE2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33CF11-2BD9-4842-BC22-56A375901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9F9929-8FA1-4F82-9611-1DC5F525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CE2942-9C45-4C87-A4D0-A1B5A6B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EF1042-8359-4EA9-8746-67117CF7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8EB029-7898-4AC7-BED5-766278F6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6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CE7967-2BBC-4B21-9981-10494941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166DC8-6584-4E1C-846E-6B0F8DED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0CFC95-FC20-4E1C-B0BE-C4C8BAC6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9613592-1E32-497D-92B4-01A3538B4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65FC3E7-0674-4694-9BDC-E9610CA73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D6D074C-566E-4449-BE44-0083DD99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5817C7E-7966-4F35-9E93-213F1B19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94B40F6-9495-4A0F-B1DC-4B0B7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24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34867-4377-442C-8A2E-26C45ADE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73F82F2-576B-4005-97CC-75B0AC2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472BA5-66A0-468A-8273-CCAEA566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FE01962-EC37-4A89-AE17-383C6CF7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2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D6C9344-6CAC-48B2-BEC2-E3296882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804DAB2-6645-4596-8F2C-721285BD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049A7C9-71D3-4BF4-8095-2FA25BA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1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66D0D-FDEB-4F7A-AF30-BD0A420F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2EE1-D398-4520-9A4F-8DD6910F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DEFEB8-417B-4BE8-9C1A-0A1BD9001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3E385B-43F0-47D0-AB65-CB20F44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E09206-E573-49FC-8A2A-10AE5394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27B1C4-803F-4D7A-B14B-AE5FD5E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2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DFE1B-6B96-4815-A180-77008621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31BBAD3-8139-4637-874D-5A2095EA1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0D96B8-1F35-42B8-A526-1B8122A6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A599B6-7EC4-46FB-A408-65DD0DE7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F451A2-A6F6-40BC-9E52-025141BD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74583D-1AA7-4751-AB9D-918CBBB5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7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1F1737A-B30C-4969-9413-935CEA8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C788FF-B5B8-4336-BDB9-A6D2370D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8C9B3E-3D19-4433-8BE1-267F34EE1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C37A-1EF0-4C47-98FB-06B2ABF9688D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AE5381-9D06-4F70-BD6B-6E002C29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3D30B4-E286-4A11-B1E4-3F149917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5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0CADD0-44AF-4960-A7EE-C91154040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73205"/>
            <a:ext cx="9144000" cy="2387600"/>
          </a:xfrm>
        </p:spPr>
        <p:txBody>
          <a:bodyPr/>
          <a:lstStyle/>
          <a:p>
            <a:r>
              <a:rPr lang="pl-PL" dirty="0"/>
              <a:t>Programuje z użyciem wyjątków</a:t>
            </a:r>
          </a:p>
        </p:txBody>
      </p:sp>
      <p:pic>
        <p:nvPicPr>
          <p:cNvPr id="1030" name="Picture 6" descr="Importance of Coding Standard and Code Quality in Software Development">
            <a:extLst>
              <a:ext uri="{FF2B5EF4-FFF2-40B4-BE49-F238E27FC236}">
                <a16:creationId xmlns:a16="http://schemas.microsoft.com/office/drawing/2014/main" id="{03DE5D0D-27D7-4830-8677-8F168C74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66" y="3429000"/>
            <a:ext cx="5058867" cy="2942152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82215E-D769-4C09-9CB4-2105E3B9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wyjątek w kodzie?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3F0BEB-55D5-4149-AE0C-1DB0BA96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+mj-lt"/>
              </a:rPr>
              <a:t>Idea obsługi wyjątków polega na tym, że </a:t>
            </a:r>
            <a:r>
              <a:rPr lang="pl-PL" b="1" dirty="0">
                <a:latin typeface="+mj-lt"/>
              </a:rPr>
              <a:t>funkcja, która napotkała problem, z którym nie potrafi sobie poradzić zgłasza wyjątek</a:t>
            </a:r>
            <a:r>
              <a:rPr lang="pl-PL" dirty="0">
                <a:latin typeface="+mj-lt"/>
              </a:rPr>
              <a:t>. Wyjątek jest przesyłany do miejsca wywołania funkcji. Tam może być wyłapany i obsłużony lub może być przesłany dalej (wyżej).</a:t>
            </a:r>
          </a:p>
        </p:txBody>
      </p:sp>
      <p:pic>
        <p:nvPicPr>
          <p:cNvPr id="1026" name="Picture 2" descr="Globalna obsługa wyjątków w C# – ADMU Blog">
            <a:extLst>
              <a:ext uri="{FF2B5EF4-FFF2-40B4-BE49-F238E27FC236}">
                <a16:creationId xmlns:a16="http://schemas.microsoft.com/office/drawing/2014/main" id="{8E44FE26-1B7E-4463-9081-785A7CDA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32" y="3549511"/>
            <a:ext cx="4770271" cy="28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1FF10-3444-4807-BCAF-EEAFB32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Blok </a:t>
            </a:r>
            <a:r>
              <a:rPr lang="pl-PL" b="1" dirty="0" err="1"/>
              <a:t>Try</a:t>
            </a:r>
            <a:r>
              <a:rPr lang="pl-PL" b="1" dirty="0"/>
              <a:t>…..</a:t>
            </a:r>
            <a:r>
              <a:rPr lang="pl-PL" b="1" dirty="0" err="1"/>
              <a:t>Catch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DED049-B6C8-48D2-A666-10C69A41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{ 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sz="2400" i="1" dirty="0"/>
              <a:t>//kod który może wywołać błąd podczas działania programu</a:t>
            </a:r>
            <a:endParaRPr lang="pl-PL" i="1" dirty="0"/>
          </a:p>
          <a:p>
            <a:pPr marL="0" indent="0">
              <a:buNone/>
            </a:pPr>
            <a:r>
              <a:rPr lang="pl-PL" dirty="0"/>
              <a:t>} </a:t>
            </a:r>
          </a:p>
          <a:p>
            <a:pPr marL="0" indent="0">
              <a:buNone/>
            </a:pPr>
            <a:r>
              <a:rPr lang="pl-PL" dirty="0" err="1"/>
              <a:t>catch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{ </a:t>
            </a:r>
          </a:p>
          <a:p>
            <a:pPr marL="0" indent="0">
              <a:buNone/>
            </a:pPr>
            <a:r>
              <a:rPr lang="pl-PL" i="1" dirty="0"/>
              <a:t>	</a:t>
            </a:r>
            <a:r>
              <a:rPr lang="pl-PL" sz="2400" i="1" dirty="0"/>
              <a:t>//strefa przechwycenia wyjątku z bloku </a:t>
            </a:r>
            <a:r>
              <a:rPr lang="pl-PL" sz="2400" i="1" dirty="0" err="1"/>
              <a:t>try</a:t>
            </a:r>
            <a:endParaRPr lang="pl-PL" i="1" dirty="0"/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80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8435B3-867B-4C2C-A601-D7D083C4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3869"/>
          </a:xfrm>
        </p:spPr>
        <p:txBody>
          <a:bodyPr>
            <a:normAutofit/>
          </a:bodyPr>
          <a:lstStyle/>
          <a:p>
            <a:pPr algn="ctr"/>
            <a:r>
              <a:rPr lang="pl-PL" sz="3200" b="1" dirty="0"/>
              <a:t>Przykład</a:t>
            </a:r>
            <a:endParaRPr lang="pl-PL" sz="40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A9DB6A-EEC9-4AE2-AD07-04FBF122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9" y="993869"/>
            <a:ext cx="5132294" cy="586413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("Podaj dwie liczby");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endParaRPr lang="pl-PL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string x =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xx =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int.Parse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string y =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Console.ReadLine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int.Parse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(y);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(xx/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endParaRPr lang="pl-P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FormatException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fEx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fEx.Message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);    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OverflowException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OverEx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OverEx.Message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ArgEx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ArgEx.Message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Ex)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l-P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(„Źle!");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pl-PL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35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C235B6-ED3F-4CB6-B6B2-42231FE4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Użycie bloku „</a:t>
            </a:r>
            <a:r>
              <a:rPr lang="pl-PL" sz="4000" b="1" dirty="0" err="1"/>
              <a:t>Finally</a:t>
            </a:r>
            <a:r>
              <a:rPr lang="pl-PL" sz="4000" dirty="0"/>
              <a:t>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00FE60-1A78-4592-8F98-37F6D925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pl-PL" dirty="0" err="1"/>
              <a:t>int</a:t>
            </a:r>
            <a:r>
              <a:rPr lang="pl-PL" dirty="0"/>
              <a:t> aa = 15;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 err="1"/>
              <a:t>try</a:t>
            </a:r>
            <a:r>
              <a:rPr lang="pl-PL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    string a = </a:t>
            </a:r>
            <a:r>
              <a:rPr lang="pl-PL" dirty="0" err="1"/>
              <a:t>Console.ReadLine</a:t>
            </a:r>
            <a:r>
              <a:rPr lang="pl-PL" dirty="0"/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    aa = </a:t>
            </a:r>
            <a:r>
              <a:rPr lang="pl-PL" dirty="0" err="1"/>
              <a:t>int.Parse</a:t>
            </a:r>
            <a:r>
              <a:rPr lang="pl-PL" dirty="0"/>
              <a:t>(a);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 err="1"/>
              <a:t>catch</a:t>
            </a:r>
            <a:r>
              <a:rPr lang="pl-PL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    </a:t>
            </a:r>
            <a:r>
              <a:rPr lang="pl-PL" dirty="0" err="1"/>
              <a:t>Console.WriteLine</a:t>
            </a:r>
            <a:r>
              <a:rPr lang="pl-PL" dirty="0"/>
              <a:t>("Nie zmieniłeś zmiennej- Błąd");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b="1" dirty="0" err="1"/>
              <a:t>finally</a:t>
            </a:r>
            <a:r>
              <a:rPr lang="pl-PL" b="1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    </a:t>
            </a:r>
            <a:r>
              <a:rPr lang="pl-PL" dirty="0" err="1"/>
              <a:t>Console.WriteLine</a:t>
            </a:r>
            <a:r>
              <a:rPr lang="pl-PL" dirty="0"/>
              <a:t>(aa);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72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354B5A-FD38-4B00-8FEE-32260B43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Słowo „</a:t>
            </a:r>
            <a:r>
              <a:rPr lang="pl-PL" sz="4000" b="1" dirty="0" err="1"/>
              <a:t>unchecked</a:t>
            </a:r>
            <a:r>
              <a:rPr lang="pl-PL" sz="4000" dirty="0"/>
              <a:t>”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8D4B65E-DCC8-42B2-9A92-6E9695AF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5" y="1690688"/>
            <a:ext cx="4481829" cy="166446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948FB50-1436-4DFC-BD3C-AA95E369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0" y="2713034"/>
            <a:ext cx="7289240" cy="311672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F25B756-CD26-4E84-A3CB-C90C36CEC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316" y="5829755"/>
            <a:ext cx="185763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6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9E6087-6B2A-498C-89B8-3C4E3434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Słowo „</a:t>
            </a:r>
            <a:r>
              <a:rPr lang="pl-PL" sz="4000" b="1" dirty="0" err="1"/>
              <a:t>checked</a:t>
            </a:r>
            <a:r>
              <a:rPr lang="pl-PL" sz="4000" dirty="0"/>
              <a:t>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A4F46F-1EE7-4188-99AD-A2E6CBCF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BCE69A8-C692-42F0-B4D5-3FA51DBD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02" y="1690688"/>
            <a:ext cx="8660192" cy="255779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F2D7D19-8915-4E98-923C-3959C7C2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11" y="5097725"/>
            <a:ext cx="646837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D8400-2213-493A-8092-6B883F94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Switch</a:t>
            </a:r>
            <a:r>
              <a:rPr lang="pl-PL" dirty="0"/>
              <a:t>…</a:t>
            </a:r>
            <a:r>
              <a:rPr lang="pl-PL" b="1" dirty="0" err="1"/>
              <a:t>case</a:t>
            </a:r>
            <a:r>
              <a:rPr lang="pl-PL" dirty="0"/>
              <a:t>…</a:t>
            </a:r>
            <a:r>
              <a:rPr lang="pl-PL" b="1" dirty="0" err="1"/>
              <a:t>throw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957FA7-D93C-4E39-BE7C-D653F5B4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842"/>
            <a:ext cx="3662082" cy="557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public </a:t>
            </a:r>
            <a:r>
              <a:rPr lang="pl-PL" sz="1000" dirty="0" err="1"/>
              <a:t>static</a:t>
            </a:r>
            <a:r>
              <a:rPr lang="pl-PL" sz="1000" dirty="0"/>
              <a:t> string </a:t>
            </a:r>
            <a:r>
              <a:rPr lang="pl-PL" sz="1000" dirty="0" err="1"/>
              <a:t>DzienTygodnia</a:t>
            </a:r>
            <a:r>
              <a:rPr lang="pl-PL" sz="1000" dirty="0"/>
              <a:t>(</a:t>
            </a:r>
            <a:r>
              <a:rPr lang="pl-PL" sz="1000" dirty="0" err="1"/>
              <a:t>int</a:t>
            </a:r>
            <a:r>
              <a:rPr lang="pl-PL" sz="1000" dirty="0"/>
              <a:t> liczba)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</a:t>
            </a:r>
            <a:r>
              <a:rPr lang="pl-PL" sz="1000" dirty="0" err="1"/>
              <a:t>switch</a:t>
            </a:r>
            <a:r>
              <a:rPr lang="pl-PL" sz="1000" dirty="0"/>
              <a:t> (liczba)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1: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"poniedziałek";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2: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"wtorek";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3: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"środa";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4: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"czwartek";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5: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return "piątek";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6: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throw</a:t>
            </a:r>
            <a:r>
              <a:rPr lang="pl-PL" sz="1000" dirty="0"/>
              <a:t> </a:t>
            </a:r>
            <a:r>
              <a:rPr lang="pl-PL" sz="1000" dirty="0" err="1"/>
              <a:t>new</a:t>
            </a:r>
            <a:r>
              <a:rPr lang="pl-PL" sz="1000" dirty="0"/>
              <a:t> </a:t>
            </a:r>
            <a:r>
              <a:rPr lang="pl-PL" sz="1000" dirty="0" err="1"/>
              <a:t>System.Exception</a:t>
            </a:r>
            <a:r>
              <a:rPr lang="pl-PL" sz="1000" dirty="0"/>
              <a:t>(„6 dzień tygodnia ja rozpalony 		   jak pochodnia");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case</a:t>
            </a:r>
            <a:r>
              <a:rPr lang="pl-PL" sz="1000" dirty="0"/>
              <a:t> 7: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throw</a:t>
            </a:r>
            <a:r>
              <a:rPr lang="pl-PL" sz="1000" dirty="0"/>
              <a:t> </a:t>
            </a:r>
            <a:r>
              <a:rPr lang="pl-PL" sz="1000" dirty="0" err="1"/>
              <a:t>new</a:t>
            </a:r>
            <a:r>
              <a:rPr lang="pl-PL" sz="1000" dirty="0"/>
              <a:t> </a:t>
            </a:r>
            <a:r>
              <a:rPr lang="pl-PL" sz="1000" dirty="0" err="1"/>
              <a:t>EndOfStreamException</a:t>
            </a:r>
            <a:endParaRPr lang="pl-PL" sz="1000" dirty="0"/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(„Boży dzień, do kościoła czas");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break</a:t>
            </a:r>
            <a:r>
              <a:rPr lang="pl-PL" sz="10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</a:t>
            </a:r>
            <a:r>
              <a:rPr lang="pl-PL" sz="1000" dirty="0" err="1"/>
              <a:t>default</a:t>
            </a:r>
            <a:r>
              <a:rPr lang="pl-PL" sz="1000" dirty="0"/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throw</a:t>
            </a:r>
            <a:r>
              <a:rPr lang="pl-PL" sz="1000" dirty="0"/>
              <a:t> </a:t>
            </a:r>
            <a:r>
              <a:rPr lang="pl-PL" sz="1000" dirty="0" err="1"/>
              <a:t>new</a:t>
            </a:r>
            <a:r>
              <a:rPr lang="pl-PL" sz="1000" dirty="0"/>
              <a:t> </a:t>
            </a:r>
            <a:r>
              <a:rPr lang="pl-PL" sz="1000" dirty="0" err="1"/>
              <a:t>ArgumentOutOfRangeException</a:t>
            </a:r>
            <a:endParaRPr lang="pl-PL" sz="1000" dirty="0"/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        ("Liczba musi być z przedziału od 1 do 7");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l-PL" sz="1000" dirty="0"/>
              <a:t>}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BAC5349-BB0A-4D4E-B5DA-2EF770D412EC}"/>
              </a:ext>
            </a:extLst>
          </p:cNvPr>
          <p:cNvSpPr/>
          <p:nvPr/>
        </p:nvSpPr>
        <p:spPr>
          <a:xfrm>
            <a:off x="5755341" y="312018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/>
              <a:t>try</a:t>
            </a:r>
            <a:r>
              <a:rPr lang="pl-PL" dirty="0"/>
              <a:t> </a:t>
            </a:r>
          </a:p>
          <a:p>
            <a:r>
              <a:rPr lang="pl-PL" dirty="0"/>
              <a:t>{</a:t>
            </a:r>
          </a:p>
          <a:p>
            <a:r>
              <a:rPr lang="pl-PL" dirty="0"/>
              <a:t>    </a:t>
            </a:r>
            <a:r>
              <a:rPr lang="pl-PL" dirty="0" err="1"/>
              <a:t>DzienTygodnia</a:t>
            </a:r>
            <a:r>
              <a:rPr lang="pl-PL" dirty="0"/>
              <a:t>(</a:t>
            </a:r>
            <a:r>
              <a:rPr lang="pl-PL" dirty="0" err="1"/>
              <a:t>int.Parse</a:t>
            </a:r>
            <a:r>
              <a:rPr lang="pl-PL" dirty="0"/>
              <a:t>(</a:t>
            </a:r>
            <a:r>
              <a:rPr lang="pl-PL" dirty="0" err="1"/>
              <a:t>Console.ReadLine</a:t>
            </a:r>
            <a:r>
              <a:rPr lang="pl-PL" dirty="0"/>
              <a:t>()));</a:t>
            </a:r>
          </a:p>
          <a:p>
            <a:r>
              <a:rPr lang="pl-PL" dirty="0"/>
              <a:t>}</a:t>
            </a:r>
          </a:p>
          <a:p>
            <a:r>
              <a:rPr lang="pl-PL" dirty="0" err="1"/>
              <a:t>catch</a:t>
            </a:r>
            <a:r>
              <a:rPr lang="pl-PL" dirty="0"/>
              <a:t> (</a:t>
            </a:r>
            <a:r>
              <a:rPr lang="pl-PL" dirty="0" err="1"/>
              <a:t>Exception</a:t>
            </a:r>
            <a:r>
              <a:rPr lang="pl-PL" dirty="0"/>
              <a:t> ex)</a:t>
            </a:r>
          </a:p>
          <a:p>
            <a:r>
              <a:rPr lang="pl-PL" dirty="0"/>
              <a:t>{</a:t>
            </a:r>
          </a:p>
          <a:p>
            <a:r>
              <a:rPr lang="pl-PL" dirty="0"/>
              <a:t>    </a:t>
            </a:r>
            <a:r>
              <a:rPr lang="pl-PL" dirty="0" err="1"/>
              <a:t>Console.WriteLine</a:t>
            </a:r>
            <a:r>
              <a:rPr lang="pl-PL" dirty="0"/>
              <a:t>(</a:t>
            </a:r>
            <a:r>
              <a:rPr lang="pl-PL" dirty="0" err="1"/>
              <a:t>ex.Message</a:t>
            </a:r>
            <a:r>
              <a:rPr lang="pl-PL" dirty="0"/>
              <a:t>);</a:t>
            </a:r>
          </a:p>
          <a:p>
            <a:r>
              <a:rPr lang="pl-PL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147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403685-0B98-477F-A5EC-79F38F3E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533C4B-379D-450A-86C2-ED4A4583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4400" b="1" i="1" dirty="0"/>
          </a:p>
          <a:p>
            <a:pPr marL="0" indent="0">
              <a:buNone/>
            </a:pPr>
            <a:r>
              <a:rPr lang="pl-PL" sz="4400" b="1" i="1" dirty="0"/>
              <a:t>Dziękuję za uwagę</a:t>
            </a:r>
          </a:p>
        </p:txBody>
      </p:sp>
      <p:pic>
        <p:nvPicPr>
          <p:cNvPr id="1026" name="Picture 2" descr="Wyjątki - GEEK">
            <a:extLst>
              <a:ext uri="{FF2B5EF4-FFF2-40B4-BE49-F238E27FC236}">
                <a16:creationId xmlns:a16="http://schemas.microsoft.com/office/drawing/2014/main" id="{ED6C69CF-F595-472D-8798-C9D18789B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29" y="2423618"/>
            <a:ext cx="6840071" cy="43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111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335</Words>
  <Application>Microsoft Office PowerPoint</Application>
  <PresentationFormat>Panoramiczny</PresentationFormat>
  <Paragraphs>100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Programuje z użyciem wyjątków</vt:lpstr>
      <vt:lpstr>Co to jest wyjątek w kodzie?</vt:lpstr>
      <vt:lpstr>Blok Try…..Catch</vt:lpstr>
      <vt:lpstr>Przykład</vt:lpstr>
      <vt:lpstr>Użycie bloku „Finally”</vt:lpstr>
      <vt:lpstr>Słowo „unchecked”</vt:lpstr>
      <vt:lpstr>Słowo „checked”</vt:lpstr>
      <vt:lpstr>Switch…case…throw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Programuje z użyciem wyjątków</dc:title>
  <dc:creator>Michał Barański</dc:creator>
  <cp:lastModifiedBy>Michał Barański</cp:lastModifiedBy>
  <cp:revision>15</cp:revision>
  <dcterms:created xsi:type="dcterms:W3CDTF">2022-11-25T14:50:26Z</dcterms:created>
  <dcterms:modified xsi:type="dcterms:W3CDTF">2022-12-09T12:51:21Z</dcterms:modified>
</cp:coreProperties>
</file>